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195AB-1AE1-49BE-8F47-F870EC6ED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97B31-8E3D-4212-93B8-B3733802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B31CC-14EA-42B5-8E1F-B783CBA3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DAFDE-2B8A-41F4-A112-E29917AE0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63D30-A2EF-4C9F-9B5F-8E0AEC2BF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F6B8D-B2A8-4897-B7AD-CD440E3A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604E9-5D35-4C51-B460-BC52AF60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FD6C0-77E4-4C12-AECD-19B3A50C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098ED-B51C-4797-A3F5-5BE593561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C2230-0A43-4D3C-B0B3-C4228B55A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4BC3B-94BB-45BA-9FA1-A8E70F98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3113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化学品管理的工作流程与执行要点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化学品执行要点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化学品管理培训与宣传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化学品管理检查与改进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85" b="16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化学品是指任何在制造、加工、使用或废弃过程中可能对人类健康或环境产生危害的物质。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根据化学品的性质、用途和危害程度，可将其分为易燃、易爆、有毒、有害、腐蚀性等类别。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保护人类健康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通过有效的化学品管理，可以减少或消除化学品对人类健康的危害，保障公众安全。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维护生态环境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化学品的不当使用和处理可能对生态环境造成严重影响，加强化学品管理是保护生态环境的重要措施。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实现化学品的合理使用和废弃物的减量化、资源化处理，有助于推动可持续发展。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针对不同行业和领域，还制定了相应的化学品管理标准，如安全生产标准、环保标准等。这些标准为企业实施化学品管理提供了具体指导和要求。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各国都制定了相应的化学品管理法规，对化学品的生产、经营、使用、储存和运输等方面进行规范。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国际社会也通过一系列公约和协议，如《关于消耗臭氧层物质的蒙特利尔议定书》、《斯德哥尔摩公约》等，对特定化学品的管理提出要求。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国际公约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化学品管理流程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根据实验或生产需求，向采购部门提出化学品采购申请，明确所需化学品的名称、规格、数量等。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与供应商签订采购合同，明确双方的权利和义务，包括化学品的质量标准、交货时间、付款方式等。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入库验收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化学品到货后，由仓库管理人员进行入库验收，核对化学品的名称、规格、数量等是否与采购申请一致，同时检查化学品包装是否完好、标签是否清晰。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采购部门根据申请要求，选择合适的供应商，确保所购化学品质量可靠、价格合理。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化学品采购与入库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根据化学品的性质、危险性等因素，对化学品进行分类存储，避免不同性质的化学品相互接触引发危险。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分类存储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为化学品存储区域配备相应的安全设施，如防火、防爆、通风、报警等装置，确保存储环境的安全。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对每种化学品进行标识管理，包括名称、规格、数量、危险性等信息，方便查找和使用。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定期对化学品存储区域进行检查，确保存储环境符合要求，及时发现并处理潜在的安全隐患。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化学品存储与保管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化学品领用与归还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领用申请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需要使用化学品的部门或个人，需向仓库管理人员提出领用申请，明确所需化学品的名称、规格、数量等。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仓库管理人员根据领用申请进行审核，确保申请合理且符合规定，然后报请上级审批。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领用登记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经审批同意后，仓库管理人员进行化学品领用登记，记录领用人、领用时间、领用数量等信息。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归还管理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使用完毕后，领用人需将剩余化学品及时归还至仓库，并进行归还登记。仓库管理人员核对归还的化学品是否与领用记录一致。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废弃物分类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处理记录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化学品废弃物处理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根据废弃物的性质和危险性选择合适的处理方式，如回收、中和、焚烧等。对于具有危险性的废弃物需交由专业机构进行处理。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对每次废弃物处理进行详细记录，包括处理时间、处理方式、处理量等信息，以便追溯和监管。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在处理化学品废弃物时，需遵守国家和地方的环保法规要求，确保处理过程不对环境和人体健康造成危害。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对产生的化学品废弃物进行分类收集，避免不同性质的废弃物相互混合引发危险。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化学品执行要点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严格遵守化学品安全操作规程，确保操作过程符合相关法规和标准要求。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穿戴适当的个人防护用品，如防护服、手套、护目镜等，避免直接接触化学品。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使用前仔细阅读化学品安全技术说明书（MSDS），了解化学品的理化性质、危险性、安全操作方法及应急处置措施。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在指定区域进行化学品操作，确保通风良好，避免火源和静电等危险因素。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根据化学品的性质和危害程度，选择适当的呼吸防护用品，如防毒面具、空气呼吸器等。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穿戴符合要求的防护服，防止化学品对皮肤和眼睛的伤害。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定期更换个人防护用品，确保其有效性。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接受相关培训，了解化学品的危害性和个人防护用品的正确使用方法。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https://d.book118.com/997123113022006036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2024-09-10T23:02:14.646</cp:lastPrinted>
  <dcterms:created xsi:type="dcterms:W3CDTF">2024-09-10T15:02:14Z</dcterms:created>
  <dcterms:modified xsi:type="dcterms:W3CDTF">2024-09-10T15:02:16Z</dcterms:modified>
</cp:coreProperties>
</file>