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7972B-C8C8-449D-B5D5-13C3B6138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B037E-291B-4E8D-8ED5-D6E55F11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5E81-DF02-4D4F-ACE4-9EBD3A76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DE5B0-1288-4366-97BB-A27BBE1C9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EFEFD-D022-4528-903B-2F8567F0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FD71F-FEE7-4370-9A43-0B7210A44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09037-6E6A-457A-B1C5-B0465913E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EB0A6-F40B-4F23-A723-7A545084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AB09D-E235-4473-9A44-0D5EA879B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83DDE-69A6-4A5A-92C1-BA79BA34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BCC5-A860-4F4C-B076-20FF7C53B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3160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糖尿病个案护理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糖尿病个案护理方案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糖尿病个案护理案例分享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糖尿病个案护理的挑战与展望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2" b="312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长期高血糖状态可能导致多系统损害，引发各种并发症，如心血管疾病、肾脏疾病、神经病变等。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症状包括多饮、多尿、多食、体重下降（三多一少）、视力模糊、皮肤瘙痒等。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69" b="265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606" b="3460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1型糖尿病通常与自身免疫有关，导致胰腺β细胞破坏，胰岛素分泌不足。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2型糖尿病与遗传和环境因素有关，如肥胖、缺乏运动、不良饮食习惯等。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病理生理机制涉及胰岛素抵抗和胰岛素分泌不足，导致血糖升高。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766" b="3476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随着医疗技术的进步和人们健康意识的提高，个案护理在糖尿病患者的治疗和管理中发挥着越来越重要的作用。通过个案护理，可以更好地满足患者的个性化需求，提高治疗效果和生活质量。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针对患者的具体情况和需求，提供全面、连续、有效的护理服务，以满足患者的健康需求。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提高糖尿病患者的自我管理能力，控制病情发展，减少并发症，提高生活质量。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以患者为中心，全面评估、个性化定制、全程跟踪、及时调整。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全面了解患者的病情、生活习惯、认知情况等，确定护理需求和目标。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根据评估结果，制定个性化的护理计划，包括饮食、运动、药物治疗、血糖监测等方面的指导。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按照护理计划，逐步实施各项护理措施，并及时调整。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定期对护理效果进行评价，及时发现问题并调整护理计划，确保护理效果的最大化。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个案护理的实施流程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糖尿病个案护理方案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https://d.book118.com/997123160015006035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2024-09-09T08:21:35.859</cp:lastPrinted>
  <dcterms:created xsi:type="dcterms:W3CDTF">2024-09-09T00:21:35Z</dcterms:created>
  <dcterms:modified xsi:type="dcterms:W3CDTF">2024-09-09T00:21:37Z</dcterms:modified>
</cp:coreProperties>
</file>