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1B24-00B0-423C-8700-F7F760536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BA198-73C6-476F-97E6-568E3990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44A7E-3348-4D70-B1F2-0EA825885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97C40-3F93-4CB2-B6F0-13ACB7D46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051B3-9405-4700-83D3-CB9C2B662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2A29C-B4F4-4B1E-90B0-142E9C78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ABB07-DFAE-4E4D-8AF7-3E297DC78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09DED-3315-454A-B3B5-E0FEB6FC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3900B-1648-44D0-83D0-45DA4D26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6FC27-4943-43F4-ABFF-9778D067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66CBC-7613-424E-BC20-4498A5779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4041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教学查房步骤及实践\n## 1.护理教学查房的基本概念与重要性\n### 1.1护理教学查房的目的和意义\n### 1.2护理教学查房的对象和范围\n### 1.3护理教学查房在护理教育中的作用\n## 2.护理教学查房的准备工作\n### 2.1查房前教师和学生的准备工作\n### 2.2病例的选择和准备\n### 2.3查房环境及设备的准备\n## 3.护理教学查房的实施步骤\n### 3.1查房前的简短介绍\n### 3.2床旁查房与患者沟通\n### 3.3系统评估患者病情及护理需求\n## 4.护理教学查房的案例分析\n### 4.1典型病例的分析和讨论\n### 4.2学生分组讨论和汇报\n### 4.3教师点评和总结\n## 5.护理教学查房后的总结与反馈\n### 5.1查房效果的评估与反馈\n### 5.2教师和学生对查房的自我反思\n### 5.3护理教学查房的持续改进与优化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护理教学查房步骤及实践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护理教学查房的基本概念与重要性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提高学生的临床护理能力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通过实际操作，学生能够更好地掌握护理技能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提高学生的病情观察和评估能力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培养学生的临床决策能力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培养学生的团队协作能力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学生在查房过程中需要与教师和其他同学合作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学会倾听和表达，提高团队协作效率</a:t>
                </a:r>
                <a:endParaRPr/>
              </a:p>
            </p:txBody>
          </p:sp>
        </p:grpSp>
        <p:grpSp>
          <p:nvGrpSpPr>
            <p:cNvPr id="1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提高护理教学质量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教学查房能够及时发现和解决教学中存在的问题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促进教师和学生的互动，提高教学效果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6108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护理教学查房的对象和范围</a:t>
            </a:r>
            <a:endParaRPr lang="en-US" sz="2800" b="1">
              <a:latin typeface="微软雅黑"/>
              <a:ea typeface="微软雅黑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22352"/>
            <a:ext cx="10610184" cy="4063380"/>
            <a:chOff x="660399" y="2022352"/>
            <a:chExt cx="10610184" cy="4063380"/>
          </a:xfrm>
        </p:grpSpPr>
        <p:grpSp>
          <p:nvGrpSpPr>
            <p:cNvPr id="186" name="组合 96"/>
            <p:cNvGrpSpPr/>
            <p:nvPr/>
          </p:nvGrpSpPr>
          <p:grpSpPr>
            <a:xfrm>
              <a:off x="660399" y="2022352"/>
              <a:ext cx="5112000" cy="4063380"/>
              <a:chOff x="734882" y="2022352"/>
              <a:chExt cx="2088000" cy="4063380"/>
            </a:xfrm>
          </p:grpSpPr>
          <p:sp>
            <p:nvSpPr>
              <p:cNvPr id="187" name="圆角矩形 7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护理专业的在校学生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有兴趣提高临床护理技能的护士</a:t>
                </a:r>
                <a:endParaRPr/>
              </a:p>
            </p:txBody>
          </p:sp>
          <p:sp>
            <p:nvSpPr>
              <p:cNvPr id="190" name="椭圆 95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191" name="组合 114"/>
            <p:cNvGrpSpPr/>
            <p:nvPr/>
          </p:nvGrpSpPr>
          <p:grpSpPr>
            <a:xfrm>
              <a:off x="6158583" y="2022352"/>
              <a:ext cx="5112000" cy="4063380"/>
              <a:chOff x="734882" y="2022352"/>
              <a:chExt cx="2088000" cy="4063380"/>
            </a:xfrm>
          </p:grpSpPr>
          <p:sp>
            <p:nvSpPr>
              <p:cNvPr id="192" name="圆角矩形 11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重症监护</a:t>
                </a:r>
                <a:endParaRPr/>
              </a:p>
            </p:txBody>
          </p:sp>
          <p:sp>
            <p:nvSpPr>
              <p:cNvPr id="195" name="椭圆 118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护理教学查房在护理教育中的作用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提高学生的实践能力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通过查房，学生能够将理论知识应用于临床实践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提高学生的临床操作技能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培养学生的临床思维能力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学生在查房过程中需要分析和解决问题的能力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培养学生的临床决策能力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提高护理教育的教学质量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教学查房能够及时发现和解决教学中存在的问题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促进教师和学生的互动，提高教学效果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护理教学查房的准备工作</a:t>
            </a:r>
            <a:endParaRPr/>
          </a:p>
        </p:txBody>
      </p:sp>
      <p:sp>
        <p:nvSpPr>
          <p:cNvPr id="21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教师准备工作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选择合适的病例和查房主题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准备查房所需的物品和设备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制定查房计划和流程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学生准备工作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提前预习查房相关的理论知识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熟悉查房病例的病情和护理需求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准备查房过程中需要使用的物品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查房前教师和学生的准备工作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病例的选择和准备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选择合适的病例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考虑病例的难易程度，适应学生的水平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选择具有代表性的病例，有助于学生掌握典型疾病的护理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准备病例资料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搜集患者的病史、体检报告、辅助检查结果等资料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整理病例资料，便于学生在查房过程中查阅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查房环境及设备的准备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确保查房环境的整洁和安静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调整查房房间的温度和光线，满足查房需求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准备查房所需的医疗器械和设备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确保医疗器械和设备的完好和可用性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护理教学查房的实施步骤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教师介绍查房目的和流程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告诉学生本次查房的主题和目标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介绍查房的流程和安排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学生自我介绍和分组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学生向教师和其他同学自我介绍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根据查房需要，学生分组进行讨论和操作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查房前的简短介绍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https://d.book118.com/997124041031006044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护理教学查房步骤及实践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2024-09-18T10:21:48.504</cp:lastPrinted>
  <dcterms:created xsi:type="dcterms:W3CDTF">2024-09-18T02:21:48Z</dcterms:created>
  <dcterms:modified xsi:type="dcterms:W3CDTF">2024-09-18T02:21:50Z</dcterms:modified>
</cp:coreProperties>
</file>