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B6D3E-4469-43ED-91E1-98213E1FB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8E84A-9D33-4161-AABB-D27AF5BE4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14DAE-EBDF-4F5F-9343-8FBCD87D8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B4EC6-9464-4F26-B753-942D3A9E1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AF61F4-415F-4712-92CE-DA67ABCE8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A9C0FD-EA41-4760-B9D3-E57A39F01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C6919B-8C53-4887-9BDC-069663EDF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FD346-22CB-4E6A-9EAF-0D8455435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7D173-72E6-4B18-83A8-23FBAD30C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95853-53FA-497B-8590-7EF05CD52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2439A-BEE7-43D5-8661-1D1CBE90D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24045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茶叶营销经典案例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茶叶市场概述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茶叶营销策略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茶叶营销案例分析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茶叶营销未来趋势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茶叶市场概述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790" r="337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全球茶叶市场规模持续增长，尤其在亚洲地区，由于传统茶文化的传承和新兴市场的崛起，茶叶消费量逐年攀升。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茶叶市场规模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随着健康意识的提高和消费者对天然、健康饮料的需求增加，茶叶市场有望在未来几年继续保持增长态势。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茶叶市场规模与增长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茶叶消费群体分析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茶叶消费群体覆盖各年龄层次，但年轻人逐渐成为消费主力军，他们追求时尚、健康、品质生活，对茶叶的口感、品质和品牌有更高的要求。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消费者在购买茶叶时，越来越注重品牌、产地、品种和制作工艺，同时对包装和环保要求也日益提高。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65" b="27765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茶叶市场品牌众多，竞争激烈，知名品牌通过提高品质、创新产品和营销策略巩固市场地位。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中低端茶叶市场价格竞争激烈，各品牌通过降低成本、促销活动等手段吸引消费者。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茶叶市场竞争格局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价格竞争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茶叶营销策略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茶叶品种与品质是茶叶营销的核心，通过选择优质的茶叶品种和保证茶叶品质，可以提高茶叶的吸引力和竞争力。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产品策略方面，茶叶营销者需要关注茶叶的品种和品质。不同的茶叶品种具有不同的口感、香气和特点，适合不同的消费者需求。同时，茶叶的品质也是非常重要的，包括茶叶的新鲜度、加工工艺和产地等。营销者需要选择优质的茶叶品种和保证茶叶品质，以提高产品的吸引力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产品策略：茶叶品种与品质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价格策略：茶叶定价与价值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茶叶定价与价值是茶叶营销的关键，通过合理的定价策略和提供优质的服务，可以提高消费者的购买意愿和忠诚度。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价格策略方面，茶叶营销者需要考虑茶叶的定价和价值。定价过高或过低都会影响消费者的购买意愿和忠诚度。因此，营销者需要根据市场需求、竞争情况和产品特点等因素，制定合理的定价策略。同时，营销者还需要提供优质的服务，如售后服务、礼品包装等，以提高消费者的购买意愿和忠诚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茶叶销售渠道与分销是茶叶营销的重要环节，通过选择合适的销售渠道和分销方式，可以提高产品的覆盖面和市场占有率。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渠道策略方面，茶叶营销者需要考虑销售渠道和分销方式的选择。不同的销售渠道和分销方式具有不同的优缺点和适用范围，营销者需要根据产品特点、目标市场和竞争情况等因素，选择合适的销售渠道和分销方式。同时，营销者还需要加强渠道管理和分销商的合作，以提高产品的覆盖面和市场占有率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渠道策略：茶叶销售渠道与分销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https://d.book118.com/997124045031006044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2024-09-18T10:21:49.101</cp:lastPrinted>
  <dcterms:created xsi:type="dcterms:W3CDTF">2024-09-18T02:21:49Z</dcterms:created>
  <dcterms:modified xsi:type="dcterms:W3CDTF">2024-09-18T02:21:51Z</dcterms:modified>
</cp:coreProperties>
</file>