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9093-EA83-4275-A88A-330A60C4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A4896-14AC-4DA2-B653-9D37B73E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537CF-6A2C-413D-88AA-B5D2FC142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D9DEC-93BF-423E-9858-537BCF9D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BAFCD-D6DC-4253-A4E3-CA11D844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58E34-CC0D-4011-9616-81C5C516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9DE23-ED6C-4519-A224-1A3B76B8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E6FCD-144C-4781-813B-40D696E0F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8D056-7A90-40FD-8C27-8B60B49F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38B7E-BD44-4374-A55E-D9CEEAB0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801F3-EC93-4CC0-A2EA-B2E757CD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emf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413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知识讲义\n## 1.消防基本概念及重要性\n### 1.1消防的定义及其目的\n### 1.2火灾的分类及其危害\n### 1.3消防在日常生活中的重要性\n## 2.火灾的预防措施\n### 2.1制定火灾预防计划\n### 2.2加强火源管理\n### 2.3提高消防意识\n## 3.火灾的扑救方法\n### 3.1灭火器的使用及选择\n### 3.2火灾扑救的基本步骤\n### 3.3火灾扑救的注意事项\n## 4.火灾现场的逃生技巧\n### 4.1火场逃生的基本原则\n### 4.2火场逃生的常用方法\n### 4.3火场逃生的心理准备\n## 5.火灾事故后的处理措施\n### 5.1火灾事故的报告与调查\n### 5.2火灾事故的责任追究\n### 5.3火灾事故的教训与预防\n## 6.消防法律法规及社会责任\n### 6.1消防法律法规的基本内容\n### 6.2消防法律法规的遵守与执行\n### 6.3消防社会责任的履行与承担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消防知识讲义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消防基本概念及重要性</a:t>
            </a:r>
            <a:endParaRPr/>
          </a:p>
        </p:txBody>
      </p:sp>
      <p:sp>
        <p:nvSpPr>
          <p:cNvPr id="7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消防是指预防和扑救火灾的活动</a:t>
                </a:r>
                <a:endParaRPr/>
              </a:p>
            </p:txBody>
          </p:sp>
          <p:sp>
            <p:nvSpPr>
              <p:cNvPr id="1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预防火灾：通过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等手段，降低火灾发生的概率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扑救火灾：通过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等手段，减少火灾带来的损失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消防的目的是保护人们的生命财产安全</a:t>
                </a:r>
                <a:endParaRPr/>
              </a:p>
            </p:txBody>
          </p:sp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防止火灾造成人员伤亡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防止火灾影响社会秩序和经济发展</a:t>
                </a:r>
                <a:endParaRPr/>
              </a:p>
            </p:txBody>
          </p:sp>
          <p:sp>
            <p:nvSpPr>
              <p:cNvPr id="1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火灾按照燃烧物质的性质可分为以下几类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A类火灾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：固体火灾，如木材、纸张、布料等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B类火灾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：液体火灾，如汽油、柴油、油漆等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C类火灾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：气体火灾，如天然气、液化石油气等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D类火灾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：金属火灾，如钠、钾等活泼金属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E类火灾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：带电火灾，如电器、电缆等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火灾的危害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人身伤亡：火灾可能导致烧死、烧伤、中毒等人员伤亡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财产损失：火灾可能导致房屋、设备、物资等财产损失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环境污染：火灾可能导致大气、水源、土壤等环境污染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社会影响：火灾可能导致社会秩序混乱、经济发展受阻等影响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火灾的分类及其危害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消防是保障人们生命安全的重要手段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预防火灾：通过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等手段，降低火灾发生的概率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扑救火灾：通过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等手段，减少火灾带来的损失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消防是维护社会稳定的重要保障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防止火灾造成人员伤亡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防止火灾导致财产损失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防止火灾影响社会秩序和经济发展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消防是提高生活质量的重要因素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防火：提高家庭、单位的防火能力，降低火灾发生的概率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灭火：掌握灭火器的使用及火灾扑救方法，提高火灾扑救能力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逃生：掌握火场逃生的技巧，提高火场自救能力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消防在日常生活中的重要性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火灾的预防措施</a:t>
            </a:r>
            <a:endParaRPr/>
          </a:p>
        </p:txBody>
      </p:sp>
      <p:sp>
        <p:nvSpPr>
          <p:cNvPr id="18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制定火灾预防计划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制定火灾预防计划的目的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落实火灾防范措施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降低火灾发生概率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制定火灾预防计划的内容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分析火灾风险：识别火灾隐患，分析火灾发生的可能性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制定防火措施：明确防火责任，落实防火措施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演练火灾扑救：组织火灾扑救演练，提高火灾扑救能力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火源管理的目的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保障人们的生命安全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火源管理的内容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严格控制火源：禁止在易燃、易爆、有毒等场所使用明火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安全使用电器：合理使用电器，定期检查电路安全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储存易燃易爆物品：按照规定储存易燃易爆物品，防止火灾事故发生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加强火源管理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提高消防意识的目的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防止火灾的发生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保障人们的生命安全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提高消防意识的方法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加强消防宣传：通过媒体、广告、培训等形式，加强消防知识的宣传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开展消防培训：定期组织消防培训，提高人们的消防知识和技能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建立消防制度：落实消防责任，建立消防制度，提高消防意识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提高消防意识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火灾的扑救方法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灭火器的分类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：适用于扑救A类火灾，如木材、纸张、布料等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干粉灭火器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：适用于扑救B类火灾，如汽油、柴油、油漆等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二氧化碳灭火器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：适用于扑救C类火灾，如天然气、液化石油气等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泡沫灭火器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：适用于扑救A类火灾和B类火灾，如木材、纸张、布料、汽油、柴油等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灭火器的选择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根据火灾类型选择合适的灭火器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根据火灾场所选择合适的灭火器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根据灭火器的技术性能选择合适的灭火器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灭火器的使用及选择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火灾扑救的基本步骤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火灾扑救的基本步骤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确认火灾：观察火源，判断火灾的性质和范围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报警：立即拨打火警电话，报告火灾情况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灭火：选择合适的灭火器，进行火灾扑救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救援：救出被困人员，转移贵重物品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保护现场：等待消防队到达，保护火灾现场</a:t>
            </a:r>
            <a:endParaRPr/>
          </a:p>
        </p:txBody>
      </p:sp>
      <p:cxnSp>
        <p:nvCxnSpPr>
          <p:cNvPr id="3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火灾扑救的注意事项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火灾扑救的注意事项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保持冷静：在火灾扑救过程中，要保持冷静，迅速采取行动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安全第一：在火灾扑救过程中，要确保自身安全，避免伤亡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合理使用灭火器：掌握灭火器的使用方法，正确进行火灾扑救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救援优先：在火灾扑救过程中，优先救出被困人员，转移贵重物品</a:t>
            </a:r>
            <a:endParaRPr/>
          </a:p>
        </p:txBody>
      </p:sp>
      <p:pic>
        <p:nvPicPr>
          <p:cNvPr id="3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https://d.book118.com/997124136004006046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消防知识讲义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2024-09-20T23:28:49.373</cp:lastPrinted>
  <dcterms:created xsi:type="dcterms:W3CDTF">2024-09-20T15:28:49Z</dcterms:created>
  <dcterms:modified xsi:type="dcterms:W3CDTF">2024-09-20T15:28:51Z</dcterms:modified>
</cp:coreProperties>
</file>