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FCF33-257B-46A3-8CAE-647F519AC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2029A-F9D6-4B16-A256-E6441C73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0934E-4560-4607-894C-BBE61689E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6B4A7-DB43-445E-A1F7-D2A206F55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27FDE5-B3C9-4629-BBC2-949FD23A9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0B1E52-E6E8-4736-80EB-4F33E244D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0AA689-D700-4B3B-A55F-1D4AB61CE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A2398-03A4-454B-A2D9-3693BA3C9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F9C7F-A2B2-474E-96E2-1826F257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02144-160E-4C93-BADD-C1E543D1F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7C9B6-392C-44F8-BE51-9B07C864F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24164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气胸病人的护理小结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气胸病人的症状与体征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气胸病人的健康教育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气胸的基本知识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21" r="291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67" r="293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气胸可分为自发性气胸和创伤性气胸，自发性气胸是由于肺组织自行破裂，而创伤性气胸则是由外部创伤引起的。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气胸是指胸膜腔内积存气体，通常由于肺泡破裂或气道损伤等原因导致。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3708" b="1370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21875" r="2187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气胸可分为闭合性气胸、开放性气胸和张力性气胸。闭合性气胸气体局限于损伤部位，开放性气胸气体可进入胸膜腔，而张力性气胸则会导致胸腔内压力持续升高。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气胸的病因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自发性气胸通常由于肺部疾病，如肺气肿、肺结核等引起，而创伤性气胸则由外部创伤引起。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此外，其他原因如医源性损伤、剧烈咳嗽、呕吐等也可能导致气胸发生。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气胸病人的症状与体征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呼吸困难是气胸最常见的症状，由于肺部受到压迫，病人会感到呼吸急促和费力。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呼吸困难的程度与气胸的严重程度和发生速度有关，严重的气胸可能导致病人窒息。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胸痛是气胸的常见症状，通常在患侧胸部出现，有时可放射至肩部和背部。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胸痛通常在深呼吸或咳嗽时加重，是由于胸膜受到气体压迫所致。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咳嗽是气胸的常见症状之一，通常是由于肺部受到刺激或支气管内有痰所致。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咳嗽可能加重呼吸困难和胸痛，因此应尽量避免剧烈咳嗽。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https://d.book118.com/997124164164006032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2024-09-06T00:39:45.501</cp:lastPrinted>
  <dcterms:created xsi:type="dcterms:W3CDTF">2024-09-05T16:39:45Z</dcterms:created>
  <dcterms:modified xsi:type="dcterms:W3CDTF">2024-09-05T16:39:47Z</dcterms:modified>
</cp:coreProperties>
</file>