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A68AE-47D2-4E27-BCAE-18BE5C7E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A45D2-44A8-4FAF-8907-08694F07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0789A-6895-4F81-B60E-2E25EDA95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09110-0B05-48F5-A832-7C47CDA8C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B51DC-968A-4717-94CF-FC5A1FF6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40814-A06F-476C-B63B-EFC24850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ECBD3-7D5C-4070-80EB-195DA005F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D467A-7EE2-4897-9FDF-E2FA5EDB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E2492-4E27-4C11-86C4-A8CB54A8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DF2D5-2A1D-430C-B01E-85842ACC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7FA69-E4DB-44F0-8526-EB9074FA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60042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塑钢门窗项目分析报告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生产制造能力评估及改进方案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投资回报预测与风险防范措施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塑钢门窗行业现状及发展趋势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近年来，随着建筑业的快速发展和人们对居住环境要求的提高，塑钢门窗市场需求持续增长，行业规模不断扩大。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随着科技进步和产业升级，塑钢门窗行业将朝着智能化、绿色化、高端化方向发展。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本项目主要针对中高端建筑市场，提供高品质、个性化的塑钢门窗产品。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目标市场对塑钢门窗的需求主要体现在产品质量、性能、外观设计和售后服务等方面。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目前市场上主要的塑钢门窗生产企业包括A公司、B公司和C公司等。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A公司产品线丰富，市场占有率高；B公司注重技术创新，产品性能优异；C公司则以低价策略抢占市场份额。本项目需在产品质量、设计和服务等方面与竞争对手展开差异化竞争。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选用优质PVC树脂和稳定剂，确保塑钢门窗具有优异的耐候性、抗老化性和环保性。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高品质塑钢材料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增强型钢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采用高强度、耐腐蚀的增强型钢，提高塑钢门窗的抗风压性能和稳定性。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选用高品质三元乙丙橡胶密封条，确保门窗具有优异的密封性能，降低能耗和噪音。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塑钢门窗材料选择与性能优化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排水系统优化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改进排水系统设计，防止雨水倒灌和渗漏现象，提高门窗的水密性。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关注用户体验，通过人性化设计提升门窗的便捷性和舒适性，如增设防护栏、提升把手舒适度等。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独特的多腔室结构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采用多腔室结构设计，提高门窗的保温、隔热性能，降低能耗。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结构设计创新及特点展示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生产工艺流程改进与提升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自动化生产线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引入先进的自动化生产线，提高生产效率和产品质量稳定性。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精细化加工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采用高精度加工设备和工艺，确保门窗加工的精度和一致性。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严格的质量控制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建立完善的质量控制体系，从原材料采购到成品出厂全程监控，确保产品质量符合国家标准和客户要求。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生产制造能力评估及改进方案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当前生产线按照门窗加工流程进行布局，包括切割、组装、焊接、打磨、喷涂等环节，整体布局较为合理。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生产线配备了切割机、组装机、焊接机、打磨机、喷涂机等专用设备，但部分设备老化，影响生产效率和产品质量。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现有生产线布局和设备配置情况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解决方案探讨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升级切割和焊接设备，提高设备性能和加工精度，减少生产过程中的故障和停机时间。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引入先进的生产管理系统，实现生产数据的实时监控和分析，及时发现并解决生产过程中的问题。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优化生产流程，合理安排生产计划和人员配置，提高生产线的整体运行效率。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产能瓶颈识别：通过生产数据分析，发现生产线在切割和焊接环节存在产能瓶颈，导致整体生产效率低下。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产能瓶颈识别及解决方案探讨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质量管理体系建设与完善措施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建立完善的质量管理制度和流程，明确各部门和人员的质量管理职责和要求。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加强原材料和半成品的质量控制，确保产品质量符合相关标准和客户要求。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https://d.book118.com/997126004201006032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2024-09-06T02:31:10.452</cp:lastPrinted>
  <dcterms:created xsi:type="dcterms:W3CDTF">2024-09-05T18:31:10Z</dcterms:created>
  <dcterms:modified xsi:type="dcterms:W3CDTF">2024-09-05T18:31:12Z</dcterms:modified>
</cp:coreProperties>
</file>