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0CA1D-E988-4F6B-8B5F-19094855E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F6814-6CEE-4A59-997C-2869FEEC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BBB79-26E3-4BFB-B98D-FC5322509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3DF8A-D80E-449E-854B-C8207AF5F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C1E6D-ED46-4E50-B458-177808479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F731FE-C6A0-4423-ABC9-7494327E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DD330-A228-43CE-A980-D42DC7CA6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6A5C2-689B-4ABE-ADCA-B347FF0DE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32F9E-60B9-4630-8401-DAB96A50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3E96C-574D-4A7F-A7B0-D4A214371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FDF2C-CF97-404F-B270-A10E43D3D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6026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讨论研究方案的可行性论证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现有研究的不足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分析现有研究在解决该问题上的局限性或不足之处。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研究背景的总结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总结研究背景，明确研究的重要性和必要性。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当前社会或行业面临的问题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描述当前社会或行业所面临的具体问题，如技术瓶颈、环境污染等。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具体研究目标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明确提出研究要解决的核心问题或突破点。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阐述研究目的的重要性和实际意义。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研究目的的可行性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评估现有技术和资源是否能够支持研究目标的实现。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分析研究对解决社会或行业问题的贡献和价值。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对社会的贡献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探讨研究对学术领域的发展和推动作用。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对学术的推动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阐述研究对实际应用和操作的指导意义。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对实践的指导意义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研究方案概述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首先需要明确研究的核心问题或主题，确保研究内容具有实际意义和价值。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根据研究主题，确定研究的范围和边界，明确研究的重点和方向。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根据研究主题和研究范围，设定具体、可衡量的研究目标，以便评估研究的成果和效果。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制定数据分析计划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根据采集的数据类型和研究目标，制定详细的数据分析计划和方法。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选择合适的研究方法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根据研究目标和内容，选择合适的研究方法，如调查法、实验法、文献法等。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确定数据采集方式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根据研究方法，确定数据采集的方式和手段，如问卷调查、实地观察、访谈等。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根据研究目标和方法，制定详细的研究时间表，包括数据采集、分析和报告撰写等阶段。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根据研究需要，合理分配人力、物力和财力等资源，确保研究的顺利进行。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确定合作与协调方式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如果涉及多部门或团队合作，需要明确合作与协调的方式和机制，以确保研究的协同性和效率。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研究方案中所涉及的技术手段是否符合当前的技术水平，是否存在技术瓶颈。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所采用的技术手段是否经过充分验证，是否具有成熟的应用案例。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技术替代方案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是否存在其他可行的技术手段，以及这些替代方案的优缺点比较。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技术手段的可行性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研究团队是否具备必要的技术能力和经验，是否能够胜任研究任务。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研究所需的设备、材料等是否具备，是否能够满足研究需求。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研究方案的实施是否得到足够的资金支持，是否具备可持续性。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资金支持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技术资源的可用性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预测研究过程中可能出现的技术难题，并制定应对策略。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制定有效的风险应对措施，降低技术风险对研究方案的影响。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对技术风险进行量化和定性评估，确定风险的可控程度和影响范围。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技术风险的评估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人员数量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评估研究方案所需的人员数量，确保有足够的研究人员、技术支持人员和管理人员。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人员技能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分析研究团队成员的技能和经验，确保他们具备执行研究方案所需的技能和知识。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考虑是否需要对人员进行培训，以满足研究方案的需求。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人力资源的可行性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设备可用性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检查所需设备是否可用，并确定是否需要购买、租赁或借用。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考虑设备的维护和校准需求，以确保设备的可靠性和准确性。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评估研究方案所需的设备和设施，包括实验室设备、测试仪器、软件等。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620" r="1662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物力资源的可行性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https://d.book118.com/997126026032006041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2024-09-13T21:33:29.378</cp:lastPrinted>
  <dcterms:created xsi:type="dcterms:W3CDTF">2024-09-13T13:33:29Z</dcterms:created>
  <dcterms:modified xsi:type="dcterms:W3CDTF">2024-09-13T13:33:31Z</dcterms:modified>
</cp:coreProperties>
</file>