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478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19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062065-CAE5-4783-943E-CD12668DC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FD2B75-570E-4739-9B17-44F96D446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934FD6-969C-4964-BCFD-282857547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E90672-AE4F-4D41-8939-95B77984E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8286E3-9FC3-4D00-A925-7DBA7B694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A70C32-94C8-4E22-9F95-3F4452D667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AE2407-E6FD-4016-9FC8-039020E23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19B21C-F216-4625-8F37-C78E43A35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7DF57C-1DE5-4E14-8344-66362A2F2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ECF134-0EA2-43D4-A966-8515094699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25AEE1-B958-4627-9E21-C5377133E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4776" r:id="rId2"/>
    <p:sldLayoutId id="2147494777" r:id="rId3"/>
    <p:sldLayoutId id="2147494778" r:id="rId4"/>
    <p:sldLayoutId id="2147494779" r:id="rId5"/>
    <p:sldLayoutId id="2147494780" r:id="rId6"/>
    <p:sldLayoutId id="2147494781" r:id="rId7"/>
    <p:sldLayoutId id="2147494782" r:id="rId8"/>
    <p:sldLayoutId id="2147494783" r:id="rId9"/>
    <p:sldLayoutId id="2147494784" r:id="rId10"/>
    <p:sldLayoutId id="2147494785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83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18" Type="http://schemas.openxmlformats.org/officeDocument/2006/relationships/tags" Target="../tags/tag125.xml" /><Relationship Id="rId19" Type="http://schemas.openxmlformats.org/officeDocument/2006/relationships/tags" Target="../tags/tag126.xml" /><Relationship Id="rId2" Type="http://schemas.openxmlformats.org/officeDocument/2006/relationships/tags" Target="../tags/tag109.xml" /><Relationship Id="rId20" Type="http://schemas.openxmlformats.org/officeDocument/2006/relationships/tags" Target="../tags/tag127.xml" /><Relationship Id="rId21" Type="http://schemas.openxmlformats.org/officeDocument/2006/relationships/tags" Target="../tags/tag128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2.xml" /><Relationship Id="rId11" Type="http://schemas.openxmlformats.org/officeDocument/2006/relationships/tags" Target="../tags/tag173.xml" /><Relationship Id="rId12" Type="http://schemas.openxmlformats.org/officeDocument/2006/relationships/tags" Target="../tags/tag174.xml" /><Relationship Id="rId13" Type="http://schemas.openxmlformats.org/officeDocument/2006/relationships/tags" Target="../tags/tag17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14" Type="http://schemas.openxmlformats.org/officeDocument/2006/relationships/tags" Target="../tags/tag188.xml" /><Relationship Id="rId15" Type="http://schemas.openxmlformats.org/officeDocument/2006/relationships/tags" Target="../tags/tag189.xml" /><Relationship Id="rId16" Type="http://schemas.openxmlformats.org/officeDocument/2006/relationships/tags" Target="../tags/tag190.xml" /><Relationship Id="rId17" Type="http://schemas.openxmlformats.org/officeDocument/2006/relationships/tags" Target="../tags/tag191.xml" /><Relationship Id="rId18" Type="http://schemas.openxmlformats.org/officeDocument/2006/relationships/tags" Target="../tags/tag192.xml" /><Relationship Id="rId19" Type="http://schemas.openxmlformats.org/officeDocument/2006/relationships/tags" Target="../tags/tag193.xml" /><Relationship Id="rId2" Type="http://schemas.openxmlformats.org/officeDocument/2006/relationships/tags" Target="../tags/tag176.xml" /><Relationship Id="rId20" Type="http://schemas.openxmlformats.org/officeDocument/2006/relationships/tags" Target="../tags/tag194.xml" /><Relationship Id="rId21" Type="http://schemas.openxmlformats.org/officeDocument/2006/relationships/tags" Target="../tags/tag195.xml" /><Relationship Id="rId22" Type="http://schemas.openxmlformats.org/officeDocument/2006/relationships/tags" Target="../tags/tag196.xml" /><Relationship Id="rId23" Type="http://schemas.openxmlformats.org/officeDocument/2006/relationships/tags" Target="../tags/tag197.xml" /><Relationship Id="rId24" Type="http://schemas.openxmlformats.org/officeDocument/2006/relationships/tags" Target="../tags/tag198.xml" /><Relationship Id="rId25" Type="http://schemas.openxmlformats.org/officeDocument/2006/relationships/tags" Target="../tags/tag199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713000102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查账软件实践报告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红星公司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晨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5220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5220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1996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3190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3190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查账软件概述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29965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11594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11594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查账软件实践过程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3793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391287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391287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查账软件应用效果分析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45904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47097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47097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查账软件优缺点分析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3873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8"/>
            </p:custDataLst>
          </p:nvPr>
        </p:nvSpPr>
        <p:spPr>
          <a:xfrm>
            <a:off x="10605135" y="55067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9"/>
            </p:custDataLst>
          </p:nvPr>
        </p:nvSpPr>
        <p:spPr>
          <a:xfrm>
            <a:off x="6049645" y="55067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查账软件实践经验总结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/>
          <p:nvPr>
            <p:custDataLst>
              <p:tags r:id="rId20"/>
            </p:custDataLst>
          </p:nvPr>
        </p:nvCxnSpPr>
        <p:spPr>
          <a:xfrm>
            <a:off x="5987415" y="61842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查账软件概述</a:t>
            </a:r>
            <a:endParaRPr lang="zh-CN" altLang="en-US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查账软件定义</a:t>
            </a:r>
            <a:endParaRPr lang="zh-CN" altLang="en-US"/>
          </a:p>
        </p:txBody>
      </p:sp>
      <p:sp>
        <p:nvSpPr>
          <p:cNvPr id="104887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查账软件是一种用于检查、核实和记录财务交易的软件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查账软件具有自动化、高效、易用等特点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查账软件广泛应用于企业、政府机构和会计师事务所等组织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查账软件可以帮助用户快速准确地识别和解决财务问题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查账软件发展历程</a:t>
            </a:r>
            <a:endParaRPr lang="zh-CN" altLang="en-US"/>
          </a:p>
        </p:txBody>
      </p:sp>
      <p:sp>
        <p:nvSpPr>
          <p:cNvPr id="1048950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手工账阶段：账目记录和核对完全依靠手工完成，效率低下，易出错。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会计电算化阶段：计算机开始应用于账务处理，减少了手工劳动，提高了效率。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查账软件初级阶段：针对企业财务审计需求，开发出初级查账软件，能够对账目进行初步分析和核对。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查账软件高级阶段：随着信息技术的发展，查账软件功能越来越强大，能够对复杂账目进行高效分析和审核，满足更广泛的审计需求。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查账软件应用场景</a:t>
            </a:r>
            <a:endParaRPr lang="zh-CN" altLang="en-US"/>
          </a:p>
        </p:txBody>
      </p:sp>
      <p:sp>
        <p:nvSpPr>
          <p:cNvPr id="1048992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4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6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银行风险管理：银行可以利用查账软件对贷款企业的财务状况进行实时监控，及时发现和预防风险。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2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4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6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企业财务审计：查账软件可以帮助审计人员快速查找出可能存在的财务问题，提高审计效率和准确性。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0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2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税务稽查：税务部门可以利用查账软件对企业的财务数据进行核查，确保企业申报的税款真实合法。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8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0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2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公共部门财务监管：公共部门可以利用查账软件对下属单位或项目的财务数据进行监管，确保公共资金的安全和合规使用。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查账软件功能模块</a:t>
            </a:r>
            <a:endParaRPr lang="zh-CN" altLang="en-US"/>
          </a:p>
        </p:txBody>
      </p:sp>
      <p:sp>
        <p:nvSpPr>
          <p:cNvPr id="104905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账目查询：提供快速、准确的账目查询功能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账目分析：对账目进行多维度分析，帮助用户深入了解财务状况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凭证管理：支持凭证的录入、审核、过账等操作，保证账目数据的准确性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报表生成：根据账目数据自动生成各类财务报表，方便用户进行财务分析和决策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查账软件实践过程</a:t>
            </a:r>
            <a:endParaRPr lang="zh-CN" altLang="en-US"/>
          </a:p>
        </p:txBody>
      </p:sp>
      <p:sp>
        <p:nvSpPr>
          <p:cNvPr id="1049116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实践目标</a:t>
            </a:r>
            <a:endParaRPr lang="zh-CN" altLang="en-US"/>
          </a:p>
        </p:txBody>
      </p:sp>
      <p:sp>
        <p:nvSpPr>
          <p:cNvPr id="1049140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42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44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掌握查账软件的基本操作和功能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46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48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50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提高查账的效率和准确性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52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54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56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了解企业财务状况和经营情况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58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0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2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发现潜在的财务风险和舞弊行为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实践步骤</a:t>
            </a:r>
            <a:endParaRPr lang="zh-CN" altLang="en-US"/>
          </a:p>
        </p:txBody>
      </p:sp>
      <p:sp>
        <p:nvSpPr>
          <p:cNvPr id="1049198" name="对角圆角矩形 52"/>
          <p:cNvSpPr/>
          <p:nvPr>
            <p:custDataLst>
              <p:tags r:id="rId2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0" name="对角圆角矩形 53"/>
          <p:cNvSpPr/>
          <p:nvPr>
            <p:custDataLst>
              <p:tags r:id="rId3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2" name="直角三角形 54"/>
          <p:cNvSpPr/>
          <p:nvPr>
            <p:custDataLst>
              <p:tags r:id="rId4"/>
            </p:custDataLst>
          </p:nvPr>
        </p:nvSpPr>
        <p:spPr>
          <a:xfrm>
            <a:off x="1342589" y="1427836"/>
            <a:ext cx="75943" cy="126572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4" name="文本框 56"/>
          <p:cNvSpPr txBox="1"/>
          <p:nvPr>
            <p:custDataLst>
              <p:tags r:id="rId5"/>
            </p:custDataLst>
          </p:nvPr>
        </p:nvSpPr>
        <p:spPr>
          <a:xfrm>
            <a:off x="1375498" y="1605670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确定查账软件：根据需求选择合适的软件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对角圆角矩形 9"/>
          <p:cNvSpPr/>
          <p:nvPr>
            <p:custDataLst>
              <p:tags r:id="rId6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8" name="对角圆角矩形 10"/>
          <p:cNvSpPr/>
          <p:nvPr>
            <p:custDataLst>
              <p:tags r:id="rId7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0" name="直角三角形 11"/>
          <p:cNvSpPr/>
          <p:nvPr>
            <p:custDataLst>
              <p:tags r:id="rId8"/>
            </p:custDataLst>
          </p:nvPr>
        </p:nvSpPr>
        <p:spPr>
          <a:xfrm>
            <a:off x="6821257" y="1427836"/>
            <a:ext cx="75943" cy="126572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2" name="文本框 12"/>
          <p:cNvSpPr txBox="1"/>
          <p:nvPr>
            <p:custDataLst>
              <p:tags r:id="rId9"/>
            </p:custDataLst>
          </p:nvPr>
        </p:nvSpPr>
        <p:spPr>
          <a:xfrm>
            <a:off x="6854166" y="1611998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查账分析：利用软件功能对数据进行查账和分析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5"/>
          <p:cNvSpPr/>
          <p:nvPr>
            <p:custDataLst>
              <p:tags r:id="rId10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6" name="对角圆角矩形 6"/>
          <p:cNvSpPr/>
          <p:nvPr>
            <p:custDataLst>
              <p:tags r:id="rId11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8" name="直角三角形 7"/>
          <p:cNvSpPr/>
          <p:nvPr>
            <p:custDataLst>
              <p:tags r:id="rId12"/>
            </p:custDataLst>
          </p:nvPr>
        </p:nvSpPr>
        <p:spPr>
          <a:xfrm>
            <a:off x="1342589" y="3094789"/>
            <a:ext cx="75943" cy="126572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0" name="文本框 8"/>
          <p:cNvSpPr txBox="1"/>
          <p:nvPr>
            <p:custDataLst>
              <p:tags r:id="rId13"/>
            </p:custDataLst>
          </p:nvPr>
        </p:nvSpPr>
        <p:spPr>
          <a:xfrm>
            <a:off x="1375498" y="3278951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安装与配置：按照说明进行安装和配置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对角圆角矩形 14"/>
          <p:cNvSpPr/>
          <p:nvPr>
            <p:custDataLst>
              <p:tags r:id="rId14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4" name="对角圆角矩形 18"/>
          <p:cNvSpPr/>
          <p:nvPr>
            <p:custDataLst>
              <p:tags r:id="rId15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6" name="直角三角形 19"/>
          <p:cNvSpPr/>
          <p:nvPr>
            <p:custDataLst>
              <p:tags r:id="rId16"/>
            </p:custDataLst>
          </p:nvPr>
        </p:nvSpPr>
        <p:spPr>
          <a:xfrm>
            <a:off x="6821257" y="3094789"/>
            <a:ext cx="75943" cy="126572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8" name="文本框 20"/>
          <p:cNvSpPr txBox="1"/>
          <p:nvPr>
            <p:custDataLst>
              <p:tags r:id="rId17"/>
            </p:custDataLst>
          </p:nvPr>
        </p:nvSpPr>
        <p:spPr>
          <a:xfrm>
            <a:off x="6854166" y="3278951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结果呈现：将查账结果以图表、报告等形式呈现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15"/>
          <p:cNvSpPr/>
          <p:nvPr>
            <p:custDataLst>
              <p:tags r:id="rId18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2" name="对角圆角矩形 16"/>
          <p:cNvSpPr/>
          <p:nvPr>
            <p:custDataLst>
              <p:tags r:id="rId19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4" name="直角三角形 17"/>
          <p:cNvSpPr/>
          <p:nvPr>
            <p:custDataLst>
              <p:tags r:id="rId20"/>
            </p:custDataLst>
          </p:nvPr>
        </p:nvSpPr>
        <p:spPr>
          <a:xfrm>
            <a:off x="1342589" y="4756679"/>
            <a:ext cx="75943" cy="126572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21"/>
            </p:custDataLst>
          </p:nvPr>
        </p:nvSpPr>
        <p:spPr>
          <a:xfrm>
            <a:off x="1375498" y="4945904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数据导入：将需要查账的数据导入到软件中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22"/>
          <p:cNvSpPr/>
          <p:nvPr>
            <p:custDataLst>
              <p:tags r:id="rId22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0" name="对角圆角矩形 23"/>
          <p:cNvSpPr/>
          <p:nvPr>
            <p:custDataLst>
              <p:tags r:id="rId23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2" name="直角三角形 24"/>
          <p:cNvSpPr/>
          <p:nvPr>
            <p:custDataLst>
              <p:tags r:id="rId24"/>
            </p:custDataLst>
          </p:nvPr>
        </p:nvSpPr>
        <p:spPr>
          <a:xfrm>
            <a:off x="6821257" y="4756679"/>
            <a:ext cx="75943" cy="126572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4" name="文本框 25"/>
          <p:cNvSpPr txBox="1"/>
          <p:nvPr>
            <p:custDataLst>
              <p:tags r:id="rId25"/>
            </p:custDataLst>
          </p:nvPr>
        </p:nvSpPr>
        <p:spPr>
          <a:xfrm>
            <a:off x="6854166" y="4945904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优化建议：根据查账结果提出优化建议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实践方法</a:t>
            </a:r>
            <a:endParaRPr lang="zh-CN" altLang="en-US"/>
          </a:p>
        </p:txBody>
      </p:sp>
      <p:sp>
        <p:nvSpPr>
          <p:cNvPr id="104928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82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4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确定查账软件的目标和范围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8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0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收集相关数据和资料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9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94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选择合适的查账软件并安装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96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按照软件操作指南进行实践操作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实践效果</a:t>
            </a:r>
            <a:endParaRPr lang="zh-CN" altLang="en-US"/>
          </a:p>
        </p:txBody>
      </p:sp>
      <p:sp>
        <p:nvSpPr>
          <p:cNvPr id="1049338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提高查账效率：自动化处理，减少人工操作，快速准确地完成查账工作。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保证查账质量：标准化流程，降低人为错误，提高查账的准确性和可靠性。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提升客户满意度：快速响应客户需求，提供优质服务，提高客户满意度。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促进团队协作：实现信息共享和协同工作，提高整个团队的工作效率。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查账软件应用效果分析</a:t>
            </a:r>
            <a:endParaRPr lang="zh-CN" altLang="en-US"/>
          </a:p>
        </p:txBody>
      </p:sp>
      <p:sp>
        <p:nvSpPr>
          <p:cNvPr id="1049380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https://d.book118.com/997130001026006032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2"/>
  <p:tag name="KSO_WM_UNIT_INDEX" val="1_6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21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Calibri Light</vt:lpstr>
      <vt:lpstr>宋体</vt:lpstr>
      <vt:lpstr>Wingdings</vt:lpstr>
      <vt:lpstr>Office Theme</vt:lpstr>
      <vt:lpstr>查账软件实践报告</vt:lpstr>
      <vt:lpstr>目录</vt:lpstr>
      <vt:lpstr>添加章节标题</vt:lpstr>
      <vt:lpstr>查账软件概述</vt:lpstr>
      <vt:lpstr>查账软件定义</vt:lpstr>
      <vt:lpstr>查账软件发展历程</vt:lpstr>
      <vt:lpstr>查账软件应用场景</vt:lpstr>
      <vt:lpstr>查账软件功能模块</vt:lpstr>
      <vt:lpstr>查账软件实践过程</vt:lpstr>
      <vt:lpstr>实践目标</vt:lpstr>
      <vt:lpstr>实践步骤</vt:lpstr>
      <vt:lpstr>实践方法</vt:lpstr>
      <vt:lpstr>实践效果</vt:lpstr>
      <vt:lpstr>查账软件应用效果分析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2024-09-04T20:11:13.619</cp:lastPrinted>
  <dcterms:created xsi:type="dcterms:W3CDTF">2024-09-04T12:11:13Z</dcterms:created>
  <dcterms:modified xsi:type="dcterms:W3CDTF">2024-09-04T12:11:15Z</dcterms:modified>
</cp:coreProperties>
</file>