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37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1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09D7C-D55F-498E-9333-3E0A9F9F89B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ECFF9E-8567-46A7-8769-89081DAE56E7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82F0A930-8D1F-49ED-BD4C-2E5A4BED423A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TextEdi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</p:spPr>
      </p:sp>
      <p:sp>
        <p:nvSpPr>
          <p:cNvPr id="9219" name="备注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image" Target="../media/image1.jpeg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image" Target="../media/image2.png" /><Relationship Id="rId6" Type="http://schemas.microsoft.com/office/2007/relationships/hdphoto" Target="../media/image3.wdp" /><Relationship Id="rId7" Type="http://schemas.openxmlformats.org/officeDocument/2006/relationships/tags" Target="../tags/tag148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image" Target="../media/image4.png" /><Relationship Id="rId9" Type="http://schemas.openxmlformats.org/officeDocument/2006/relationships/tags" Target="../tags/tag155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346C762-E530-4103-92E9-A75A46900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5BC8211-2FEB-48C0-8C2D-36595E5EF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82EDF05-AF5E-49F0-8970-2BE33A799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F254BC8-53C7-49C3-9067-0CC7B195E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F895CEF3-6C8F-4ED0-910C-E02D4AB5F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3D200EBE-1CB6-4981-89DB-FC576977B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2BABD29B-6B07-4E77-A557-9E052EBE9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2F798994-AFE1-4D22-984D-61EA5090C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693144A-FBD8-473A-884C-3FDE0C82F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5A7B60E-2E17-4D82-8493-A1F0BA6CF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5A64479-1EE2-4EBB-B95B-1CB545883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3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2179"/>
          <a:stretch>
            <a:fillRect/>
          </a:stretch>
        </p:blipFill>
        <p:spPr>
          <a:xfrm>
            <a:off x="55944" y="5504319"/>
            <a:ext cx="12136056" cy="13270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矩形 10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alpha val="3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圆角矩形 4"/>
          <p:cNvSpPr/>
          <p:nvPr userDrawn="1">
            <p:custDataLst>
              <p:tags r:id="rId5"/>
            </p:custDataLst>
          </p:nvPr>
        </p:nvSpPr>
        <p:spPr>
          <a:xfrm>
            <a:off x="209811" y="242692"/>
            <a:ext cx="11772378" cy="6372617"/>
          </a:xfrm>
          <a:prstGeom prst="roundRect">
            <a:avLst>
              <a:gd name="adj" fmla="val 471"/>
            </a:avLst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 userDrawn="1">
            <p:custDataLst>
              <p:tags r:id="rId6"/>
            </p:custDataLst>
          </p:nvPr>
        </p:nvCxnSpPr>
        <p:spPr>
          <a:xfrm>
            <a:off x="1206753" y="1114861"/>
            <a:ext cx="10341185" cy="0"/>
          </a:xfrm>
          <a:prstGeom prst="line">
            <a:avLst/>
          </a:prstGeom>
          <a:ln>
            <a:solidFill>
              <a:srgbClr val="9E0800">
                <a:alpha val="66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组合 6"/>
          <p:cNvGrpSpPr/>
          <p:nvPr userDrawn="1">
            <p:custDataLst>
              <p:tags r:id="rId7"/>
            </p:custDataLst>
          </p:nvPr>
        </p:nvGrpSpPr>
        <p:grpSpPr>
          <a:xfrm>
            <a:off x="10482655" y="384240"/>
            <a:ext cx="1114270" cy="730621"/>
            <a:chOff x="10645062" y="352247"/>
            <a:chExt cx="1114270" cy="730621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007" r="16739"/>
            <a:stretch>
              <a:fillRect/>
            </a:stretch>
          </p:blipFill>
          <p:spPr>
            <a:xfrm>
              <a:off x="11022904" y="352247"/>
              <a:ext cx="498044" cy="730621"/>
            </a:xfrm>
            <a:prstGeom prst="rect">
              <a:avLst/>
            </a:prstGeom>
            <a:effectLst>
              <a:outerShdw blurRad="63500" dist="38100" dir="2700000" algn="tl" rotWithShape="0">
                <a:prstClr val="black">
                  <a:alpha val="20000"/>
                </a:prstClr>
              </a:outerShdw>
            </a:effectLst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007" r="16739"/>
            <a:stretch>
              <a:fillRect/>
            </a:stretch>
          </p:blipFill>
          <p:spPr>
            <a:xfrm>
              <a:off x="10645062" y="552586"/>
              <a:ext cx="361479" cy="530282"/>
            </a:xfrm>
            <a:prstGeom prst="rect">
              <a:avLst/>
            </a:prstGeom>
            <a:effectLst>
              <a:outerShdw blurRad="63500" dist="38100" dir="2700000" algn="tl" rotWithShape="0">
                <a:prstClr val="black">
                  <a:alpha val="20000"/>
                </a:prstClr>
              </a:outerShdw>
            </a:effectLst>
          </p:spPr>
        </p:pic>
        <p:pic>
          <p:nvPicPr>
            <p:cNvPr id="10" name="图片 9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007" r="16739"/>
            <a:stretch>
              <a:fillRect/>
            </a:stretch>
          </p:blipFill>
          <p:spPr>
            <a:xfrm>
              <a:off x="11453741" y="634572"/>
              <a:ext cx="305591" cy="448296"/>
            </a:xfrm>
            <a:prstGeom prst="rect">
              <a:avLst/>
            </a:prstGeom>
            <a:effectLst>
              <a:outerShdw blurRad="63500" dist="38100" dir="2700000" algn="tl" rotWithShape="0">
                <a:prstClr val="black">
                  <a:alpha val="20000"/>
                </a:prstClr>
              </a:outerShdw>
            </a:effectLst>
          </p:spPr>
        </p:pic>
      </p:grp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坚哥政史 微信：sezsong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5.png" /><Relationship Id="rId24" Type="http://schemas.openxmlformats.org/officeDocument/2006/relationships/tags" Target="../tags/tag170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6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178.xml" /><Relationship Id="rId3" Type="http://schemas.openxmlformats.org/officeDocument/2006/relationships/image" Target="../media/image6.png" /><Relationship Id="rId4" Type="http://schemas.openxmlformats.org/officeDocument/2006/relationships/tags" Target="../tags/tag179.xml" /><Relationship Id="rId5" Type="http://schemas.openxmlformats.org/officeDocument/2006/relationships/image" Target="../media/image7.png" /><Relationship Id="rId6" Type="http://schemas.openxmlformats.org/officeDocument/2006/relationships/tags" Target="../tags/tag180.xml" /><Relationship Id="rId7" Type="http://schemas.openxmlformats.org/officeDocument/2006/relationships/tags" Target="../tags/tag1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31" Type="http://schemas.openxmlformats.org/officeDocument/2006/relationships/tags" Target="../tags/tag211.xml" /><Relationship Id="rId32" Type="http://schemas.openxmlformats.org/officeDocument/2006/relationships/tags" Target="../tags/tag212.xml" /><Relationship Id="rId33" Type="http://schemas.openxmlformats.org/officeDocument/2006/relationships/tags" Target="../tags/tag213.xml" /><Relationship Id="rId34" Type="http://schemas.openxmlformats.org/officeDocument/2006/relationships/tags" Target="../tags/tag214.xml" /><Relationship Id="rId35" Type="http://schemas.openxmlformats.org/officeDocument/2006/relationships/tags" Target="../tags/tag215.xml" /><Relationship Id="rId36" Type="http://schemas.openxmlformats.org/officeDocument/2006/relationships/tags" Target="../tags/tag216.xml" /><Relationship Id="rId37" Type="http://schemas.openxmlformats.org/officeDocument/2006/relationships/tags" Target="../tags/tag217.xml" /><Relationship Id="rId38" Type="http://schemas.openxmlformats.org/officeDocument/2006/relationships/tags" Target="../tags/tag218.xml" /><Relationship Id="rId39" Type="http://schemas.openxmlformats.org/officeDocument/2006/relationships/tags" Target="../tags/tag219.xml" /><Relationship Id="rId4" Type="http://schemas.openxmlformats.org/officeDocument/2006/relationships/tags" Target="../tags/tag184.xml" /><Relationship Id="rId40" Type="http://schemas.openxmlformats.org/officeDocument/2006/relationships/tags" Target="../tags/tag220.xml" /><Relationship Id="rId41" Type="http://schemas.openxmlformats.org/officeDocument/2006/relationships/tags" Target="../tags/tag221.xml" /><Relationship Id="rId42" Type="http://schemas.openxmlformats.org/officeDocument/2006/relationships/tags" Target="../tags/tag222.xml" /><Relationship Id="rId43" Type="http://schemas.openxmlformats.org/officeDocument/2006/relationships/tags" Target="../tags/tag223.xml" /><Relationship Id="rId44" Type="http://schemas.openxmlformats.org/officeDocument/2006/relationships/tags" Target="../tags/tag224.xml" /><Relationship Id="rId45" Type="http://schemas.openxmlformats.org/officeDocument/2006/relationships/tags" Target="../tags/tag225.xml" /><Relationship Id="rId46" Type="http://schemas.openxmlformats.org/officeDocument/2006/relationships/tags" Target="../tags/tag226.xml" /><Relationship Id="rId47" Type="http://schemas.openxmlformats.org/officeDocument/2006/relationships/tags" Target="../tags/tag227.xml" /><Relationship Id="rId48" Type="http://schemas.openxmlformats.org/officeDocument/2006/relationships/tags" Target="../tags/tag228.xml" /><Relationship Id="rId49" Type="http://schemas.openxmlformats.org/officeDocument/2006/relationships/tags" Target="../tags/tag229.xml" /><Relationship Id="rId5" Type="http://schemas.openxmlformats.org/officeDocument/2006/relationships/tags" Target="../tags/tag185.xml" /><Relationship Id="rId50" Type="http://schemas.openxmlformats.org/officeDocument/2006/relationships/tags" Target="../tags/tag230.xml" /><Relationship Id="rId51" Type="http://schemas.openxmlformats.org/officeDocument/2006/relationships/tags" Target="../tags/tag231.xml" /><Relationship Id="rId52" Type="http://schemas.openxmlformats.org/officeDocument/2006/relationships/tags" Target="../tags/tag232.xml" /><Relationship Id="rId53" Type="http://schemas.openxmlformats.org/officeDocument/2006/relationships/tags" Target="../tags/tag233.xml" /><Relationship Id="rId54" Type="http://schemas.openxmlformats.org/officeDocument/2006/relationships/tags" Target="../tags/tag234.xml" /><Relationship Id="rId55" Type="http://schemas.openxmlformats.org/officeDocument/2006/relationships/tags" Target="../tags/tag235.xml" /><Relationship Id="rId56" Type="http://schemas.openxmlformats.org/officeDocument/2006/relationships/tags" Target="../tags/tag236.xml" /><Relationship Id="rId57" Type="http://schemas.openxmlformats.org/officeDocument/2006/relationships/tags" Target="../tags/tag237.xml" /><Relationship Id="rId58" Type="http://schemas.openxmlformats.org/officeDocument/2006/relationships/tags" Target="../tags/tag238.xml" /><Relationship Id="rId59" Type="http://schemas.openxmlformats.org/officeDocument/2006/relationships/tags" Target="../tags/tag239.xml" /><Relationship Id="rId6" Type="http://schemas.openxmlformats.org/officeDocument/2006/relationships/tags" Target="../tags/tag186.xml" /><Relationship Id="rId60" Type="http://schemas.openxmlformats.org/officeDocument/2006/relationships/tags" Target="../tags/tag240.xml" /><Relationship Id="rId61" Type="http://schemas.openxmlformats.org/officeDocument/2006/relationships/tags" Target="../tags/tag241.xml" /><Relationship Id="rId62" Type="http://schemas.openxmlformats.org/officeDocument/2006/relationships/tags" Target="../tags/tag242.xml" /><Relationship Id="rId63" Type="http://schemas.openxmlformats.org/officeDocument/2006/relationships/tags" Target="../tags/tag243.xml" /><Relationship Id="rId64" Type="http://schemas.openxmlformats.org/officeDocument/2006/relationships/tags" Target="../tags/tag244.xml" /><Relationship Id="rId65" Type="http://schemas.openxmlformats.org/officeDocument/2006/relationships/tags" Target="../tags/tag245.xml" /><Relationship Id="rId66" Type="http://schemas.openxmlformats.org/officeDocument/2006/relationships/tags" Target="../tags/tag246.xml" /><Relationship Id="rId67" Type="http://schemas.openxmlformats.org/officeDocument/2006/relationships/tags" Target="../tags/tag247.xml" /><Relationship Id="rId68" Type="http://schemas.openxmlformats.org/officeDocument/2006/relationships/tags" Target="../tags/tag248.xml" /><Relationship Id="rId69" Type="http://schemas.openxmlformats.org/officeDocument/2006/relationships/tags" Target="../tags/tag249.xml" /><Relationship Id="rId7" Type="http://schemas.openxmlformats.org/officeDocument/2006/relationships/tags" Target="../tags/tag187.xml" /><Relationship Id="rId70" Type="http://schemas.openxmlformats.org/officeDocument/2006/relationships/tags" Target="../tags/tag250.xml" /><Relationship Id="rId71" Type="http://schemas.openxmlformats.org/officeDocument/2006/relationships/tags" Target="../tags/tag251.xml" /><Relationship Id="rId72" Type="http://schemas.openxmlformats.org/officeDocument/2006/relationships/tags" Target="../tags/tag252.xml" /><Relationship Id="rId73" Type="http://schemas.openxmlformats.org/officeDocument/2006/relationships/tags" Target="../tags/tag253.xml" /><Relationship Id="rId74" Type="http://schemas.openxmlformats.org/officeDocument/2006/relationships/tags" Target="../tags/tag254.xml" /><Relationship Id="rId75" Type="http://schemas.openxmlformats.org/officeDocument/2006/relationships/tags" Target="../tags/tag255.xml" /><Relationship Id="rId76" Type="http://schemas.openxmlformats.org/officeDocument/2006/relationships/tags" Target="../tags/tag256.xml" /><Relationship Id="rId77" Type="http://schemas.openxmlformats.org/officeDocument/2006/relationships/tags" Target="../tags/tag257.xml" /><Relationship Id="rId78" Type="http://schemas.openxmlformats.org/officeDocument/2006/relationships/tags" Target="../tags/tag258.xml" /><Relationship Id="rId79" Type="http://schemas.openxmlformats.org/officeDocument/2006/relationships/tags" Target="../tags/tag259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269.xml" /><Relationship Id="rId11" Type="http://schemas.openxmlformats.org/officeDocument/2006/relationships/image" Target="../media/image10.png" /><Relationship Id="rId12" Type="http://schemas.openxmlformats.org/officeDocument/2006/relationships/tags" Target="../tags/tag270.xml" /><Relationship Id="rId13" Type="http://schemas.openxmlformats.org/officeDocument/2006/relationships/image" Target="../media/image11.png" /><Relationship Id="rId14" Type="http://schemas.openxmlformats.org/officeDocument/2006/relationships/tags" Target="../tags/tag271.xml" /><Relationship Id="rId15" Type="http://schemas.openxmlformats.org/officeDocument/2006/relationships/image" Target="../media/image12.png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18" Type="http://schemas.openxmlformats.org/officeDocument/2006/relationships/tags" Target="../tags/tag274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image" Target="../media/image8.png" /><Relationship Id="rId8" Type="http://schemas.openxmlformats.org/officeDocument/2006/relationships/tags" Target="../tags/tag268.xml" /><Relationship Id="rId9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14" Type="http://schemas.openxmlformats.org/officeDocument/2006/relationships/tags" Target="../tags/tag295.xml" /><Relationship Id="rId15" Type="http://schemas.openxmlformats.org/officeDocument/2006/relationships/tags" Target="../tags/tag296.xml" /><Relationship Id="rId16" Type="http://schemas.openxmlformats.org/officeDocument/2006/relationships/tags" Target="../tags/tag297.xml" /><Relationship Id="rId17" Type="http://schemas.openxmlformats.org/officeDocument/2006/relationships/tags" Target="../tags/tag298.xml" /><Relationship Id="rId18" Type="http://schemas.openxmlformats.org/officeDocument/2006/relationships/tags" Target="../tags/tag299.xml" /><Relationship Id="rId19" Type="http://schemas.openxmlformats.org/officeDocument/2006/relationships/tags" Target="../tags/tag300.xml" /><Relationship Id="rId2" Type="http://schemas.openxmlformats.org/officeDocument/2006/relationships/tags" Target="../tags/tag283.xml" /><Relationship Id="rId20" Type="http://schemas.openxmlformats.org/officeDocument/2006/relationships/tags" Target="../tags/tag301.xml" /><Relationship Id="rId21" Type="http://schemas.openxmlformats.org/officeDocument/2006/relationships/tags" Target="../tags/tag302.xml" /><Relationship Id="rId22" Type="http://schemas.openxmlformats.org/officeDocument/2006/relationships/tags" Target="../tags/tag303.xml" /><Relationship Id="rId23" Type="http://schemas.openxmlformats.org/officeDocument/2006/relationships/tags" Target="../tags/tag304.xml" /><Relationship Id="rId24" Type="http://schemas.openxmlformats.org/officeDocument/2006/relationships/tags" Target="../tags/tag305.xml" /><Relationship Id="rId25" Type="http://schemas.openxmlformats.org/officeDocument/2006/relationships/tags" Target="../tags/tag306.xml" /><Relationship Id="rId26" Type="http://schemas.openxmlformats.org/officeDocument/2006/relationships/tags" Target="../tags/tag307.xml" /><Relationship Id="rId27" Type="http://schemas.openxmlformats.org/officeDocument/2006/relationships/tags" Target="../tags/tag308.xml" /><Relationship Id="rId28" Type="http://schemas.openxmlformats.org/officeDocument/2006/relationships/tags" Target="../tags/tag309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310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tags" Target="../tags/tag3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30.xml" /><Relationship Id="rId11" Type="http://schemas.openxmlformats.org/officeDocument/2006/relationships/tags" Target="../tags/tag331.xml" /><Relationship Id="rId12" Type="http://schemas.openxmlformats.org/officeDocument/2006/relationships/tags" Target="../tags/tag332.xml" /><Relationship Id="rId13" Type="http://schemas.openxmlformats.org/officeDocument/2006/relationships/tags" Target="../tags/tag333.xml" /><Relationship Id="rId14" Type="http://schemas.openxmlformats.org/officeDocument/2006/relationships/tags" Target="../tags/tag334.xml" /><Relationship Id="rId15" Type="http://schemas.openxmlformats.org/officeDocument/2006/relationships/tags" Target="../tags/tag335.xml" /><Relationship Id="rId16" Type="http://schemas.openxmlformats.org/officeDocument/2006/relationships/tags" Target="../tags/tag336.xml" /><Relationship Id="rId17" Type="http://schemas.openxmlformats.org/officeDocument/2006/relationships/tags" Target="../tags/tag337.xml" /><Relationship Id="rId18" Type="http://schemas.openxmlformats.org/officeDocument/2006/relationships/tags" Target="../tags/tag338.xml" /><Relationship Id="rId19" Type="http://schemas.openxmlformats.org/officeDocument/2006/relationships/tags" Target="../tags/tag339.xml" /><Relationship Id="rId2" Type="http://schemas.openxmlformats.org/officeDocument/2006/relationships/tags" Target="../tags/tag323.xml" /><Relationship Id="rId20" Type="http://schemas.openxmlformats.org/officeDocument/2006/relationships/tags" Target="../tags/tag340.xml" /><Relationship Id="rId3" Type="http://schemas.openxmlformats.org/officeDocument/2006/relationships/image" Target="../media/image13.png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tags" Target="../tags/tag326.xml" /><Relationship Id="rId7" Type="http://schemas.openxmlformats.org/officeDocument/2006/relationships/tags" Target="../tags/tag327.xml" /><Relationship Id="rId8" Type="http://schemas.openxmlformats.org/officeDocument/2006/relationships/tags" Target="../tags/tag328.xml" /><Relationship Id="rId9" Type="http://schemas.openxmlformats.org/officeDocument/2006/relationships/tags" Target="../tags/tag3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51.xml" /><Relationship Id="rId11" Type="http://schemas.openxmlformats.org/officeDocument/2006/relationships/tags" Target="../tags/tag352.xml" /><Relationship Id="rId12" Type="http://schemas.openxmlformats.org/officeDocument/2006/relationships/image" Target="../media/image14.jpeg" /><Relationship Id="rId13" Type="http://schemas.openxmlformats.org/officeDocument/2006/relationships/tags" Target="../tags/tag35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44.xml" /><Relationship Id="rId4" Type="http://schemas.openxmlformats.org/officeDocument/2006/relationships/tags" Target="../tags/tag345.xml" /><Relationship Id="rId5" Type="http://schemas.openxmlformats.org/officeDocument/2006/relationships/tags" Target="../tags/tag346.xml" /><Relationship Id="rId6" Type="http://schemas.openxmlformats.org/officeDocument/2006/relationships/tags" Target="../tags/tag347.xml" /><Relationship Id="rId7" Type="http://schemas.openxmlformats.org/officeDocument/2006/relationships/tags" Target="../tags/tag348.xml" /><Relationship Id="rId8" Type="http://schemas.openxmlformats.org/officeDocument/2006/relationships/tags" Target="../tags/tag349.xml" /><Relationship Id="rId9" Type="http://schemas.openxmlformats.org/officeDocument/2006/relationships/tags" Target="../tags/tag3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62.xml" /><Relationship Id="rId11" Type="http://schemas.openxmlformats.org/officeDocument/2006/relationships/tags" Target="../tags/tag363.xml" /><Relationship Id="rId12" Type="http://schemas.openxmlformats.org/officeDocument/2006/relationships/tags" Target="../tags/tag364.xml" /><Relationship Id="rId2" Type="http://schemas.openxmlformats.org/officeDocument/2006/relationships/tags" Target="../tags/tag354.xml" /><Relationship Id="rId3" Type="http://schemas.openxmlformats.org/officeDocument/2006/relationships/tags" Target="../tags/tag355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tags" Target="../tags/tag360.xml" /><Relationship Id="rId9" Type="http://schemas.openxmlformats.org/officeDocument/2006/relationships/tags" Target="../tags/tag3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hyperlink" Target="https://www.66law.cn/tiaoli/36.aspx" TargetMode="External" /><Relationship Id="rId2" Type="http://schemas.openxmlformats.org/officeDocument/2006/relationships/tags" Target="../tags/tag365.xml" /><Relationship Id="rId3" Type="http://schemas.openxmlformats.org/officeDocument/2006/relationships/tags" Target="../tags/tag366.xml" /><Relationship Id="rId4" Type="http://schemas.openxmlformats.org/officeDocument/2006/relationships/tags" Target="../tags/tag367.xml" /><Relationship Id="rId5" Type="http://schemas.openxmlformats.org/officeDocument/2006/relationships/tags" Target="../tags/tag368.xml" /><Relationship Id="rId6" Type="http://schemas.openxmlformats.org/officeDocument/2006/relationships/image" Target="../media/image15.jpeg" /><Relationship Id="rId7" Type="http://schemas.openxmlformats.org/officeDocument/2006/relationships/tags" Target="../tags/tag369.xml" /><Relationship Id="rId8" Type="http://schemas.openxmlformats.org/officeDocument/2006/relationships/tags" Target="../tags/tag370.xml" /><Relationship Id="rId9" Type="http://schemas.openxmlformats.org/officeDocument/2006/relationships/hyperlink" Target="https://www.66law.cn/special/ldzy/" TargetMode="Ex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74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hyperlink" Target="https://baike.baidu.com/item/%E6%B8%85%E5%8D%8E%E5%A4%A7%E5%AD%A6?fromModule=lemma_inlink" TargetMode="External" /><Relationship Id="rId5" Type="http://schemas.openxmlformats.org/officeDocument/2006/relationships/hyperlink" Target="https://baike.baidu.com/item/%E4%BA%BA%E6%B0%91%E5%A4%A7%E5%AD%A6?fromModule=lemma_inlink" TargetMode="External" /><Relationship Id="rId6" Type="http://schemas.openxmlformats.org/officeDocument/2006/relationships/hyperlink" Target="https://baike.baidu.com/item/%E4%B8%AD%E5%9B%BD%E7%A4%BE%E4%BC%9A%E7%A7%91%E5%AD%A6%E9%99%A2/619966?fromModule=lemma_inlink" TargetMode="External" /><Relationship Id="rId7" Type="http://schemas.openxmlformats.org/officeDocument/2006/relationships/image" Target="../media/image16.jpeg" /><Relationship Id="rId8" Type="http://schemas.openxmlformats.org/officeDocument/2006/relationships/tags" Target="../tags/tag373.xml" /><Relationship Id="rId9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hyperlink" Target="https://d.book118.com/99713001615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9275" y="4316062"/>
            <a:ext cx="3113826" cy="199039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30000"/>
              </a:prstClr>
            </a:outerShdw>
          </a:effectLst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26" t="12046" r="52763" b="50133"/>
          <a:stretch>
            <a:fillRect/>
          </a:stretch>
        </p:blipFill>
        <p:spPr>
          <a:xfrm flipH="1">
            <a:off x="7807" y="0"/>
            <a:ext cx="2392734" cy="1289101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2189591" y="862253"/>
            <a:ext cx="9271578" cy="314182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accent4">
                <a:lumMod val="75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zh-CN" altLang="en-US" sz="5400" b="1">
                <a:latin typeface="华文中宋" panose="02010600040101010101" pitchFamily="2" charset="-122"/>
                <a:ea typeface="华文中宋" panose="02010600040101010101" pitchFamily="2" charset="-122"/>
              </a:rPr>
              <a:t>第四单元  社会争议解决</a:t>
            </a:r>
            <a:endParaRPr lang="en-US" altLang="zh-CN" sz="5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algn="ctr">
              <a:lnSpc>
                <a:spcPct val="125000"/>
              </a:lnSpc>
            </a:pPr>
            <a:r>
              <a:rPr lang="zh-CN" altLang="en-US" sz="5400" b="1">
                <a:latin typeface="华文中宋" panose="02010600040101010101" pitchFamily="2" charset="-122"/>
                <a:ea typeface="华文中宋" panose="02010600040101010101" pitchFamily="2" charset="-122"/>
              </a:rPr>
              <a:t>第九课  纠纷的多元解决方式</a:t>
            </a:r>
            <a:endParaRPr lang="en-US" altLang="zh-CN" sz="5400" b="1">
              <a:latin typeface="华文中宋" panose="02010600040101010101" pitchFamily="2" charset="-122"/>
              <a:ea typeface="华文中宋" panose="02010600040101010101" pitchFamily="2" charset="-122"/>
            </a:endParaRPr>
          </a:p>
          <a:p>
            <a:pPr algn="ctr">
              <a:lnSpc>
                <a:spcPct val="125000"/>
              </a:lnSpc>
            </a:pPr>
            <a:r>
              <a:rPr lang="zh-CN" altLang="en-US" sz="5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黑体" panose="02010609060101010101" pitchFamily="49" charset="-122"/>
                <a:sym typeface="+mn-ea"/>
              </a:rPr>
              <a:t>第一框  认识调节与仲裁</a:t>
            </a:r>
            <a:endParaRPr lang="zh-CN" altLang="en-US" sz="54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>
            <p:custDataLst>
              <p:tags r:id="rId3"/>
            </p:custDataLst>
          </p:nvPr>
        </p:nvGrpSpPr>
        <p:grpSpPr>
          <a:xfrm>
            <a:off x="5294422" y="1261713"/>
            <a:ext cx="1603155" cy="720000"/>
            <a:chOff x="5291137" y="1517267"/>
            <a:chExt cx="1603155" cy="720000"/>
          </a:xfrm>
          <a:solidFill>
            <a:schemeClr val="accent5">
              <a:lumMod val="20000"/>
              <a:lumOff val="80000"/>
            </a:schemeClr>
          </a:solidFill>
        </p:grpSpPr>
        <p:grpSp>
          <p:nvGrpSpPr>
            <p:cNvPr id="3" name="组合 2"/>
            <p:cNvGrpSpPr/>
            <p:nvPr>
              <p:custDataLst>
                <p:tags r:id="rId4"/>
              </p:custDataLst>
            </p:nvPr>
          </p:nvGrpSpPr>
          <p:grpSpPr>
            <a:xfrm>
              <a:off x="5291137" y="1517267"/>
              <a:ext cx="719740" cy="720000"/>
              <a:chOff x="7813429" y="1622304"/>
              <a:chExt cx="792000" cy="792000"/>
            </a:xfrm>
            <a:grpFill/>
          </p:grpSpPr>
          <p:grpSp>
            <p:nvGrpSpPr>
              <p:cNvPr id="4" name="组合 3"/>
              <p:cNvGrpSpPr/>
              <p:nvPr>
                <p:custDataLst>
                  <p:tags r:id="rId5"/>
                </p:custDataLst>
              </p:nvPr>
            </p:nvGrpSpPr>
            <p:grpSpPr>
              <a:xfrm>
                <a:off x="7813429" y="1622304"/>
                <a:ext cx="792000" cy="792000"/>
                <a:chOff x="7362360" y="2261907"/>
                <a:chExt cx="900000" cy="900000"/>
              </a:xfr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6" name="矩形 5"/>
                <p:cNvSpPr/>
                <p:nvPr>
                  <p:custDataLst>
                    <p:tags r:id="rId6"/>
                  </p:custDataLst>
                </p:nvPr>
              </p:nvSpPr>
              <p:spPr>
                <a:xfrm>
                  <a:off x="7362360" y="2261907"/>
                  <a:ext cx="900000" cy="900000"/>
                </a:xfrm>
                <a:prstGeom prst="rect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 sz="19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cxnSp>
              <p:nvCxnSpPr>
                <p:cNvPr id="7" name="直接连接符 6"/>
                <p:cNvCxnSpPr/>
                <p:nvPr>
                  <p:custDataLst>
                    <p:tags r:id="rId7"/>
                  </p:custDataLst>
                </p:nvPr>
              </p:nvCxnSpPr>
              <p:spPr>
                <a:xfrm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" name="直接连接符 7"/>
                <p:cNvCxnSpPr/>
                <p:nvPr>
                  <p:custDataLst>
                    <p:tags r:id="rId8"/>
                  </p:custDataLst>
                </p:nvPr>
              </p:nvCxnSpPr>
              <p:spPr>
                <a:xfrm rot="5400000"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5" name="TextBox 11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7849389" y="1696748"/>
                <a:ext cx="720082" cy="643112"/>
              </a:xfrm>
              <a:prstGeom prst="rect">
                <a:avLst/>
              </a:prstGeo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和</a:t>
                </a:r>
                <a:endParaRPr lang="zh-CN" altLang="en-US" sz="370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20" name="组合 19"/>
            <p:cNvGrpSpPr/>
            <p:nvPr>
              <p:custDataLst>
                <p:tags r:id="rId10"/>
              </p:custDataLst>
            </p:nvPr>
          </p:nvGrpSpPr>
          <p:grpSpPr>
            <a:xfrm>
              <a:off x="6174552" y="1517267"/>
              <a:ext cx="719740" cy="720000"/>
              <a:chOff x="7813429" y="1622304"/>
              <a:chExt cx="792000" cy="792000"/>
            </a:xfrm>
            <a:grpFill/>
          </p:grpSpPr>
          <p:grpSp>
            <p:nvGrpSpPr>
              <p:cNvPr id="21" name="组合 20"/>
              <p:cNvGrpSpPr/>
              <p:nvPr>
                <p:custDataLst>
                  <p:tags r:id="rId11"/>
                </p:custDataLst>
              </p:nvPr>
            </p:nvGrpSpPr>
            <p:grpSpPr>
              <a:xfrm>
                <a:off x="7813429" y="1622304"/>
                <a:ext cx="792000" cy="792000"/>
                <a:chOff x="7362360" y="2261907"/>
                <a:chExt cx="900000" cy="900000"/>
              </a:xfr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23" name="矩形 22"/>
                <p:cNvSpPr/>
                <p:nvPr>
                  <p:custDataLst>
                    <p:tags r:id="rId12"/>
                  </p:custDataLst>
                </p:nvPr>
              </p:nvSpPr>
              <p:spPr>
                <a:xfrm>
                  <a:off x="7362360" y="2261907"/>
                  <a:ext cx="900000" cy="900000"/>
                </a:xfrm>
                <a:prstGeom prst="rect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 sz="19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cxnSp>
              <p:nvCxnSpPr>
                <p:cNvPr id="24" name="直接连接符 23"/>
                <p:cNvCxnSpPr/>
                <p:nvPr>
                  <p:custDataLst>
                    <p:tags r:id="rId13"/>
                  </p:custDataLst>
                </p:nvPr>
              </p:nvCxnSpPr>
              <p:spPr>
                <a:xfrm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直接连接符 24"/>
                <p:cNvCxnSpPr/>
                <p:nvPr>
                  <p:custDataLst>
                    <p:tags r:id="rId14"/>
                  </p:custDataLst>
                </p:nvPr>
              </p:nvCxnSpPr>
              <p:spPr>
                <a:xfrm rot="5400000"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2" name="TextBox 11"/>
              <p:cNvSpPr txBox="1"/>
              <p:nvPr>
                <p:custDataLst>
                  <p:tags r:id="rId15"/>
                </p:custDataLst>
              </p:nvPr>
            </p:nvSpPr>
            <p:spPr>
              <a:xfrm>
                <a:off x="7849389" y="1696752"/>
                <a:ext cx="720082" cy="643103"/>
              </a:xfrm>
              <a:prstGeom prst="rect">
                <a:avLst/>
              </a:prstGeo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解</a:t>
                </a:r>
                <a:endParaRPr lang="zh-CN" altLang="en-US" sz="370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16" name="组合 15"/>
          <p:cNvGrpSpPr/>
          <p:nvPr>
            <p:custDataLst>
              <p:tags r:id="rId16"/>
            </p:custDataLst>
          </p:nvPr>
        </p:nvGrpSpPr>
        <p:grpSpPr>
          <a:xfrm>
            <a:off x="5294422" y="2206352"/>
            <a:ext cx="1603155" cy="720000"/>
            <a:chOff x="5291137" y="2491426"/>
            <a:chExt cx="1603155" cy="720000"/>
          </a:xfrm>
          <a:solidFill>
            <a:schemeClr val="accent5">
              <a:lumMod val="20000"/>
              <a:lumOff val="80000"/>
            </a:schemeClr>
          </a:solidFill>
        </p:grpSpPr>
        <p:grpSp>
          <p:nvGrpSpPr>
            <p:cNvPr id="26" name="组合 25"/>
            <p:cNvGrpSpPr/>
            <p:nvPr>
              <p:custDataLst>
                <p:tags r:id="rId17"/>
              </p:custDataLst>
            </p:nvPr>
          </p:nvGrpSpPr>
          <p:grpSpPr>
            <a:xfrm>
              <a:off x="5291137" y="2491426"/>
              <a:ext cx="719740" cy="720000"/>
              <a:chOff x="7813429" y="1622304"/>
              <a:chExt cx="792000" cy="792000"/>
            </a:xfrm>
            <a:grpFill/>
          </p:grpSpPr>
          <p:grpSp>
            <p:nvGrpSpPr>
              <p:cNvPr id="27" name="组合 26"/>
              <p:cNvGrpSpPr/>
              <p:nvPr>
                <p:custDataLst>
                  <p:tags r:id="rId18"/>
                </p:custDataLst>
              </p:nvPr>
            </p:nvGrpSpPr>
            <p:grpSpPr>
              <a:xfrm>
                <a:off x="7813429" y="1622304"/>
                <a:ext cx="792000" cy="792000"/>
                <a:chOff x="7362360" y="2261907"/>
                <a:chExt cx="900000" cy="900000"/>
              </a:xfr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29" name="矩形 28"/>
                <p:cNvSpPr/>
                <p:nvPr>
                  <p:custDataLst>
                    <p:tags r:id="rId19"/>
                  </p:custDataLst>
                </p:nvPr>
              </p:nvSpPr>
              <p:spPr>
                <a:xfrm>
                  <a:off x="7362360" y="2261907"/>
                  <a:ext cx="900000" cy="900000"/>
                </a:xfrm>
                <a:prstGeom prst="rect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 sz="19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cxnSp>
              <p:nvCxnSpPr>
                <p:cNvPr id="30" name="直接连接符 29"/>
                <p:cNvCxnSpPr/>
                <p:nvPr>
                  <p:custDataLst>
                    <p:tags r:id="rId20"/>
                  </p:custDataLst>
                </p:nvPr>
              </p:nvCxnSpPr>
              <p:spPr>
                <a:xfrm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1" name="直接连接符 30"/>
                <p:cNvCxnSpPr/>
                <p:nvPr>
                  <p:custDataLst>
                    <p:tags r:id="rId21"/>
                  </p:custDataLst>
                </p:nvPr>
              </p:nvCxnSpPr>
              <p:spPr>
                <a:xfrm rot="5400000"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8" name="TextBox 11"/>
              <p:cNvSpPr txBox="1"/>
              <p:nvPr>
                <p:custDataLst>
                  <p:tags r:id="rId22"/>
                </p:custDataLst>
              </p:nvPr>
            </p:nvSpPr>
            <p:spPr>
              <a:xfrm>
                <a:off x="7849389" y="1696747"/>
                <a:ext cx="720082" cy="643111"/>
              </a:xfrm>
              <a:prstGeom prst="rect">
                <a:avLst/>
              </a:prstGeo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调</a:t>
                </a:r>
                <a:endParaRPr lang="zh-CN" altLang="en-US" sz="370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32" name="组合 31"/>
            <p:cNvGrpSpPr/>
            <p:nvPr>
              <p:custDataLst>
                <p:tags r:id="rId23"/>
              </p:custDataLst>
            </p:nvPr>
          </p:nvGrpSpPr>
          <p:grpSpPr>
            <a:xfrm>
              <a:off x="6174552" y="2491426"/>
              <a:ext cx="719740" cy="720000"/>
              <a:chOff x="7813429" y="1622304"/>
              <a:chExt cx="792000" cy="792000"/>
            </a:xfrm>
            <a:grpFill/>
          </p:grpSpPr>
          <p:grpSp>
            <p:nvGrpSpPr>
              <p:cNvPr id="33" name="组合 32"/>
              <p:cNvGrpSpPr/>
              <p:nvPr>
                <p:custDataLst>
                  <p:tags r:id="rId24"/>
                </p:custDataLst>
              </p:nvPr>
            </p:nvGrpSpPr>
            <p:grpSpPr>
              <a:xfrm>
                <a:off x="7813429" y="1622304"/>
                <a:ext cx="792000" cy="792000"/>
                <a:chOff x="7362360" y="2261907"/>
                <a:chExt cx="900000" cy="900000"/>
              </a:xfr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35" name="矩形 34"/>
                <p:cNvSpPr/>
                <p:nvPr>
                  <p:custDataLst>
                    <p:tags r:id="rId25"/>
                  </p:custDataLst>
                </p:nvPr>
              </p:nvSpPr>
              <p:spPr>
                <a:xfrm>
                  <a:off x="7362360" y="2261907"/>
                  <a:ext cx="900000" cy="900000"/>
                </a:xfrm>
                <a:prstGeom prst="rect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 sz="19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cxnSp>
              <p:nvCxnSpPr>
                <p:cNvPr id="36" name="直接连接符 35"/>
                <p:cNvCxnSpPr/>
                <p:nvPr>
                  <p:custDataLst>
                    <p:tags r:id="rId26"/>
                  </p:custDataLst>
                </p:nvPr>
              </p:nvCxnSpPr>
              <p:spPr>
                <a:xfrm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直接连接符 36"/>
                <p:cNvCxnSpPr/>
                <p:nvPr>
                  <p:custDataLst>
                    <p:tags r:id="rId27"/>
                  </p:custDataLst>
                </p:nvPr>
              </p:nvCxnSpPr>
              <p:spPr>
                <a:xfrm rot="5400000"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4" name="TextBox 11"/>
              <p:cNvSpPr txBox="1"/>
              <p:nvPr>
                <p:custDataLst>
                  <p:tags r:id="rId28"/>
                </p:custDataLst>
              </p:nvPr>
            </p:nvSpPr>
            <p:spPr>
              <a:xfrm>
                <a:off x="7849389" y="1696752"/>
                <a:ext cx="720082" cy="643103"/>
              </a:xfrm>
              <a:prstGeom prst="rect">
                <a:avLst/>
              </a:prstGeo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解</a:t>
                </a:r>
                <a:endParaRPr lang="zh-CN" altLang="en-US" sz="370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17" name="组合 16"/>
          <p:cNvGrpSpPr/>
          <p:nvPr>
            <p:custDataLst>
              <p:tags r:id="rId29"/>
            </p:custDataLst>
          </p:nvPr>
        </p:nvGrpSpPr>
        <p:grpSpPr>
          <a:xfrm>
            <a:off x="5308875" y="3184271"/>
            <a:ext cx="1603155" cy="720000"/>
            <a:chOff x="5323816" y="3465585"/>
            <a:chExt cx="1603155" cy="720000"/>
          </a:xfrm>
          <a:solidFill>
            <a:schemeClr val="accent5">
              <a:lumMod val="20000"/>
              <a:lumOff val="80000"/>
            </a:schemeClr>
          </a:solidFill>
        </p:grpSpPr>
        <p:grpSp>
          <p:nvGrpSpPr>
            <p:cNvPr id="38" name="组合 37"/>
            <p:cNvGrpSpPr/>
            <p:nvPr>
              <p:custDataLst>
                <p:tags r:id="rId30"/>
              </p:custDataLst>
            </p:nvPr>
          </p:nvGrpSpPr>
          <p:grpSpPr>
            <a:xfrm>
              <a:off x="5323816" y="3465585"/>
              <a:ext cx="719740" cy="720000"/>
              <a:chOff x="7813429" y="1622304"/>
              <a:chExt cx="792000" cy="792000"/>
            </a:xfrm>
            <a:grpFill/>
          </p:grpSpPr>
          <p:grpSp>
            <p:nvGrpSpPr>
              <p:cNvPr id="39" name="组合 38"/>
              <p:cNvGrpSpPr/>
              <p:nvPr>
                <p:custDataLst>
                  <p:tags r:id="rId31"/>
                </p:custDataLst>
              </p:nvPr>
            </p:nvGrpSpPr>
            <p:grpSpPr>
              <a:xfrm>
                <a:off x="7813429" y="1622304"/>
                <a:ext cx="792000" cy="792000"/>
                <a:chOff x="7362360" y="2261907"/>
                <a:chExt cx="900000" cy="900000"/>
              </a:xfr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41" name="矩形 40"/>
                <p:cNvSpPr/>
                <p:nvPr>
                  <p:custDataLst>
                    <p:tags r:id="rId32"/>
                  </p:custDataLst>
                </p:nvPr>
              </p:nvSpPr>
              <p:spPr>
                <a:xfrm>
                  <a:off x="7362360" y="2261907"/>
                  <a:ext cx="900000" cy="900000"/>
                </a:xfrm>
                <a:prstGeom prst="rect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 sz="19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cxnSp>
              <p:nvCxnSpPr>
                <p:cNvPr id="42" name="直接连接符 41"/>
                <p:cNvCxnSpPr/>
                <p:nvPr>
                  <p:custDataLst>
                    <p:tags r:id="rId33"/>
                  </p:custDataLst>
                </p:nvPr>
              </p:nvCxnSpPr>
              <p:spPr>
                <a:xfrm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直接连接符 42"/>
                <p:cNvCxnSpPr/>
                <p:nvPr>
                  <p:custDataLst>
                    <p:tags r:id="rId34"/>
                  </p:custDataLst>
                </p:nvPr>
              </p:nvCxnSpPr>
              <p:spPr>
                <a:xfrm rot="5400000"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40" name="TextBox 11"/>
              <p:cNvSpPr txBox="1"/>
              <p:nvPr>
                <p:custDataLst>
                  <p:tags r:id="rId35"/>
                </p:custDataLst>
              </p:nvPr>
            </p:nvSpPr>
            <p:spPr>
              <a:xfrm>
                <a:off x="7849389" y="1696746"/>
                <a:ext cx="720082" cy="643111"/>
              </a:xfrm>
              <a:prstGeom prst="rect">
                <a:avLst/>
              </a:prstGeo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仲</a:t>
                </a:r>
                <a:endParaRPr lang="zh-CN" altLang="en-US" sz="370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44" name="组合 43"/>
            <p:cNvGrpSpPr/>
            <p:nvPr>
              <p:custDataLst>
                <p:tags r:id="rId36"/>
              </p:custDataLst>
            </p:nvPr>
          </p:nvGrpSpPr>
          <p:grpSpPr>
            <a:xfrm>
              <a:off x="6207231" y="3465585"/>
              <a:ext cx="719740" cy="720000"/>
              <a:chOff x="7813429" y="1622304"/>
              <a:chExt cx="792000" cy="792000"/>
            </a:xfrm>
            <a:grpFill/>
          </p:grpSpPr>
          <p:grpSp>
            <p:nvGrpSpPr>
              <p:cNvPr id="45" name="组合 44"/>
              <p:cNvGrpSpPr/>
              <p:nvPr>
                <p:custDataLst>
                  <p:tags r:id="rId37"/>
                </p:custDataLst>
              </p:nvPr>
            </p:nvGrpSpPr>
            <p:grpSpPr>
              <a:xfrm>
                <a:off x="7813429" y="1622304"/>
                <a:ext cx="792000" cy="792000"/>
                <a:chOff x="7362360" y="2261907"/>
                <a:chExt cx="900000" cy="900000"/>
              </a:xfr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47" name="矩形 46"/>
                <p:cNvSpPr/>
                <p:nvPr>
                  <p:custDataLst>
                    <p:tags r:id="rId38"/>
                  </p:custDataLst>
                </p:nvPr>
              </p:nvSpPr>
              <p:spPr>
                <a:xfrm>
                  <a:off x="7362360" y="2261907"/>
                  <a:ext cx="900000" cy="900000"/>
                </a:xfrm>
                <a:prstGeom prst="rect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 sz="19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cxnSp>
              <p:nvCxnSpPr>
                <p:cNvPr id="48" name="直接连接符 47"/>
                <p:cNvCxnSpPr/>
                <p:nvPr>
                  <p:custDataLst>
                    <p:tags r:id="rId39"/>
                  </p:custDataLst>
                </p:nvPr>
              </p:nvCxnSpPr>
              <p:spPr>
                <a:xfrm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9" name="直接连接符 48"/>
                <p:cNvCxnSpPr/>
                <p:nvPr>
                  <p:custDataLst>
                    <p:tags r:id="rId40"/>
                  </p:custDataLst>
                </p:nvPr>
              </p:nvCxnSpPr>
              <p:spPr>
                <a:xfrm rot="5400000"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46" name="TextBox 11"/>
              <p:cNvSpPr txBox="1"/>
              <p:nvPr>
                <p:custDataLst>
                  <p:tags r:id="rId41"/>
                </p:custDataLst>
              </p:nvPr>
            </p:nvSpPr>
            <p:spPr>
              <a:xfrm>
                <a:off x="7849389" y="1696748"/>
                <a:ext cx="720082" cy="643112"/>
              </a:xfrm>
              <a:prstGeom prst="rect">
                <a:avLst/>
              </a:prstGeo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裁</a:t>
                </a:r>
                <a:endParaRPr lang="zh-CN" altLang="en-US" sz="370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18" name="组合 17"/>
          <p:cNvGrpSpPr/>
          <p:nvPr>
            <p:custDataLst>
              <p:tags r:id="rId42"/>
            </p:custDataLst>
          </p:nvPr>
        </p:nvGrpSpPr>
        <p:grpSpPr>
          <a:xfrm>
            <a:off x="5288151" y="4257824"/>
            <a:ext cx="1603155" cy="720000"/>
            <a:chOff x="5323816" y="4486545"/>
            <a:chExt cx="1603155" cy="720000"/>
          </a:xfrm>
          <a:solidFill>
            <a:schemeClr val="accent5">
              <a:lumMod val="20000"/>
              <a:lumOff val="80000"/>
            </a:schemeClr>
          </a:solidFill>
        </p:grpSpPr>
        <p:grpSp>
          <p:nvGrpSpPr>
            <p:cNvPr id="50" name="组合 49"/>
            <p:cNvGrpSpPr/>
            <p:nvPr>
              <p:custDataLst>
                <p:tags r:id="rId43"/>
              </p:custDataLst>
            </p:nvPr>
          </p:nvGrpSpPr>
          <p:grpSpPr>
            <a:xfrm>
              <a:off x="5323816" y="4486545"/>
              <a:ext cx="719740" cy="720000"/>
              <a:chOff x="7813429" y="1622304"/>
              <a:chExt cx="792000" cy="792000"/>
            </a:xfrm>
            <a:grpFill/>
          </p:grpSpPr>
          <p:grpSp>
            <p:nvGrpSpPr>
              <p:cNvPr id="51" name="组合 50"/>
              <p:cNvGrpSpPr/>
              <p:nvPr>
                <p:custDataLst>
                  <p:tags r:id="rId44"/>
                </p:custDataLst>
              </p:nvPr>
            </p:nvGrpSpPr>
            <p:grpSpPr>
              <a:xfrm>
                <a:off x="7813429" y="1622304"/>
                <a:ext cx="792000" cy="792000"/>
                <a:chOff x="7362360" y="2261907"/>
                <a:chExt cx="900000" cy="900000"/>
              </a:xfr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53" name="矩形 52"/>
                <p:cNvSpPr/>
                <p:nvPr>
                  <p:custDataLst>
                    <p:tags r:id="rId45"/>
                  </p:custDataLst>
                </p:nvPr>
              </p:nvSpPr>
              <p:spPr>
                <a:xfrm>
                  <a:off x="7362360" y="2261907"/>
                  <a:ext cx="900000" cy="900000"/>
                </a:xfrm>
                <a:prstGeom prst="rect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 sz="19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cxnSp>
              <p:nvCxnSpPr>
                <p:cNvPr id="54" name="直接连接符 53"/>
                <p:cNvCxnSpPr/>
                <p:nvPr>
                  <p:custDataLst>
                    <p:tags r:id="rId46"/>
                  </p:custDataLst>
                </p:nvPr>
              </p:nvCxnSpPr>
              <p:spPr>
                <a:xfrm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直接连接符 54"/>
                <p:cNvCxnSpPr/>
                <p:nvPr>
                  <p:custDataLst>
                    <p:tags r:id="rId47"/>
                  </p:custDataLst>
                </p:nvPr>
              </p:nvCxnSpPr>
              <p:spPr>
                <a:xfrm rot="5400000"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52" name="TextBox 11"/>
              <p:cNvSpPr txBox="1"/>
              <p:nvPr>
                <p:custDataLst>
                  <p:tags r:id="rId48"/>
                </p:custDataLst>
              </p:nvPr>
            </p:nvSpPr>
            <p:spPr>
              <a:xfrm>
                <a:off x="7849389" y="1696746"/>
                <a:ext cx="720082" cy="643112"/>
              </a:xfrm>
              <a:prstGeom prst="rect">
                <a:avLst/>
              </a:prstGeo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诉</a:t>
                </a:r>
                <a:endParaRPr lang="zh-CN" altLang="en-US" sz="370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56" name="组合 55"/>
            <p:cNvGrpSpPr/>
            <p:nvPr>
              <p:custDataLst>
                <p:tags r:id="rId49"/>
              </p:custDataLst>
            </p:nvPr>
          </p:nvGrpSpPr>
          <p:grpSpPr>
            <a:xfrm>
              <a:off x="6207231" y="4486545"/>
              <a:ext cx="719740" cy="720000"/>
              <a:chOff x="7813429" y="1622304"/>
              <a:chExt cx="792000" cy="792000"/>
            </a:xfrm>
            <a:grpFill/>
          </p:grpSpPr>
          <p:grpSp>
            <p:nvGrpSpPr>
              <p:cNvPr id="57" name="组合 56"/>
              <p:cNvGrpSpPr/>
              <p:nvPr>
                <p:custDataLst>
                  <p:tags r:id="rId50"/>
                </p:custDataLst>
              </p:nvPr>
            </p:nvGrpSpPr>
            <p:grpSpPr>
              <a:xfrm>
                <a:off x="7813429" y="1622304"/>
                <a:ext cx="792000" cy="792000"/>
                <a:chOff x="7362360" y="2261907"/>
                <a:chExt cx="900000" cy="900000"/>
              </a:xfr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grpSpPr>
            <p:sp>
              <p:nvSpPr>
                <p:cNvPr id="59" name="矩形 58"/>
                <p:cNvSpPr/>
                <p:nvPr>
                  <p:custDataLst>
                    <p:tags r:id="rId51"/>
                  </p:custDataLst>
                </p:nvPr>
              </p:nvSpPr>
              <p:spPr>
                <a:xfrm>
                  <a:off x="7362360" y="2261907"/>
                  <a:ext cx="900000" cy="900000"/>
                </a:xfrm>
                <a:prstGeom prst="rect">
                  <a:avLst/>
                </a:prstGeom>
                <a:grpFill/>
                <a:ln w="19050">
                  <a:solidFill>
                    <a:schemeClr val="tx1">
                      <a:lumMod val="50000"/>
                      <a:lumOff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en-US" altLang="zh-CN" sz="19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cxnSp>
              <p:nvCxnSpPr>
                <p:cNvPr id="60" name="直接连接符 59"/>
                <p:cNvCxnSpPr/>
                <p:nvPr>
                  <p:custDataLst>
                    <p:tags r:id="rId52"/>
                  </p:custDataLst>
                </p:nvPr>
              </p:nvCxnSpPr>
              <p:spPr>
                <a:xfrm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直接连接符 60"/>
                <p:cNvCxnSpPr/>
                <p:nvPr>
                  <p:custDataLst>
                    <p:tags r:id="rId53"/>
                  </p:custDataLst>
                </p:nvPr>
              </p:nvCxnSpPr>
              <p:spPr>
                <a:xfrm rot="5400000">
                  <a:off x="7362360" y="2711907"/>
                  <a:ext cx="900000" cy="0"/>
                </a:xfrm>
                <a:prstGeom prst="line">
                  <a:avLst/>
                </a:prstGeom>
                <a:grpFill/>
                <a:ln w="9525">
                  <a:solidFill>
                    <a:schemeClr val="tx1">
                      <a:lumMod val="50000"/>
                      <a:lumOff val="50000"/>
                    </a:schemeClr>
                  </a:solidFill>
                  <a:prstDash val="sys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58" name="TextBox 11"/>
              <p:cNvSpPr txBox="1"/>
              <p:nvPr>
                <p:custDataLst>
                  <p:tags r:id="rId54"/>
                </p:custDataLst>
              </p:nvPr>
            </p:nvSpPr>
            <p:spPr>
              <a:xfrm>
                <a:off x="7849389" y="1696747"/>
                <a:ext cx="720082" cy="643112"/>
              </a:xfrm>
              <a:prstGeom prst="rect">
                <a:avLst/>
              </a:prstGeom>
              <a:grpFill/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>
                    <a:solidFill>
                      <a:srgbClr val="FF00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讼</a:t>
                </a:r>
                <a:endParaRPr lang="zh-CN" altLang="en-US" sz="3700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76" name="Rectangle 5"/>
          <p:cNvSpPr>
            <a:spLocks noChangeArrowheads="1"/>
          </p:cNvSpPr>
          <p:nvPr>
            <p:custDataLst>
              <p:tags r:id="rId55"/>
            </p:custDataLst>
          </p:nvPr>
        </p:nvSpPr>
        <p:spPr bwMode="auto">
          <a:xfrm>
            <a:off x="2457639" y="216742"/>
            <a:ext cx="7276722" cy="646331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lvl="0" algn="l"/>
            <a:r>
              <a:rPr lang="zh-CN" altLang="en-US" sz="36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复习：劳动者、消费者维权的途径</a:t>
            </a:r>
            <a:endParaRPr lang="zh-CN" altLang="en-US" sz="36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lt"/>
            </a:endParaRPr>
          </a:p>
        </p:txBody>
      </p:sp>
      <p:grpSp>
        <p:nvGrpSpPr>
          <p:cNvPr id="79" name="组合 78"/>
          <p:cNvGrpSpPr/>
          <p:nvPr>
            <p:custDataLst>
              <p:tags r:id="rId56"/>
            </p:custDataLst>
          </p:nvPr>
        </p:nvGrpSpPr>
        <p:grpSpPr>
          <a:xfrm>
            <a:off x="0" y="1104900"/>
            <a:ext cx="12103099" cy="3872924"/>
            <a:chOff x="3835" y="1514934"/>
            <a:chExt cx="12103099" cy="3636892"/>
          </a:xfrm>
        </p:grpSpPr>
        <p:grpSp>
          <p:nvGrpSpPr>
            <p:cNvPr id="11" name="组合 10"/>
            <p:cNvGrpSpPr/>
            <p:nvPr>
              <p:custDataLst>
                <p:tags r:id="rId57"/>
              </p:custDataLst>
            </p:nvPr>
          </p:nvGrpSpPr>
          <p:grpSpPr>
            <a:xfrm>
              <a:off x="10538492" y="2274754"/>
              <a:ext cx="1568442" cy="2343464"/>
              <a:chOff x="3672355" y="995968"/>
              <a:chExt cx="1362254" cy="2141261"/>
            </a:xfrm>
          </p:grpSpPr>
          <p:grpSp>
            <p:nvGrpSpPr>
              <p:cNvPr id="12" name="组合 11"/>
              <p:cNvGrpSpPr/>
              <p:nvPr>
                <p:custDataLst>
                  <p:tags r:id="rId58"/>
                </p:custDataLst>
              </p:nvPr>
            </p:nvGrpSpPr>
            <p:grpSpPr>
              <a:xfrm>
                <a:off x="3672355" y="995968"/>
                <a:ext cx="1362254" cy="2141261"/>
                <a:chOff x="3583028" y="1067976"/>
                <a:chExt cx="1362254" cy="2141261"/>
              </a:xfrm>
            </p:grpSpPr>
            <p:sp>
              <p:nvSpPr>
                <p:cNvPr id="14" name="椭圆 13"/>
                <p:cNvSpPr/>
                <p:nvPr>
                  <p:custDataLst>
                    <p:tags r:id="rId59"/>
                  </p:custDataLst>
                </p:nvPr>
              </p:nvSpPr>
              <p:spPr>
                <a:xfrm>
                  <a:off x="3583028" y="1067976"/>
                  <a:ext cx="1362254" cy="2141261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bg1">
                        <a:lumMod val="75000"/>
                      </a:schemeClr>
                    </a:gs>
                    <a:gs pos="50000">
                      <a:schemeClr val="bg1">
                        <a:lumMod val="95000"/>
                      </a:schemeClr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12700">
                  <a:gradFill>
                    <a:gsLst>
                      <a:gs pos="100000">
                        <a:schemeClr val="bg1">
                          <a:lumMod val="75000"/>
                        </a:schemeClr>
                      </a:gs>
                      <a:gs pos="50000">
                        <a:schemeClr val="bg1">
                          <a:lumMod val="95000"/>
                        </a:schemeClr>
                      </a:gs>
                      <a:gs pos="0">
                        <a:schemeClr val="bg1"/>
                      </a:gs>
                    </a:gsLst>
                    <a:lin ang="5400000" scaled="0"/>
                  </a:gradFill>
                </a:ln>
                <a:effectLst>
                  <a:outerShdw blurRad="50800" dist="38100" dir="2700000" algn="tl" rotWithShape="0">
                    <a:prstClr val="black">
                      <a:alpha val="3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121889" tIns="60944" rIns="121889" bIns="60944"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6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15" name="椭圆 14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3666831" y="1145079"/>
                  <a:ext cx="1190208" cy="1992009"/>
                </a:xfrm>
                <a:prstGeom prst="ellipse">
                  <a:avLst/>
                </a:prstGeom>
                <a:solidFill>
                  <a:srgbClr val="C80000"/>
                </a:solidFill>
                <a:ln w="3175" cap="flat" cmpd="sng" algn="ctr">
                  <a:solidFill>
                    <a:srgbClr val="EAEAEA"/>
                  </a:solidFill>
                  <a:prstDash val="solid"/>
                </a:ln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85800" fontAlgn="base">
                    <a:lnSpc>
                      <a:spcPct val="120000"/>
                    </a:lnSpc>
                    <a:spcBef>
                      <a:spcPct val="0"/>
                    </a:spcBef>
                    <a:spcAft>
                      <a:spcPct val="0"/>
                    </a:spcAft>
                  </a:pPr>
                  <a:endParaRPr lang="zh-CN" altLang="en-US" sz="400" b="1" kern="0">
                    <a:solidFill>
                      <a:srgbClr val="4D4D4D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13" name="标题 4"/>
              <p:cNvSpPr txBox="1"/>
              <p:nvPr>
                <p:custDataLst>
                  <p:tags r:id="rId61"/>
                </p:custDataLst>
              </p:nvPr>
            </p:nvSpPr>
            <p:spPr>
              <a:xfrm>
                <a:off x="3835169" y="1706314"/>
                <a:ext cx="970890" cy="777133"/>
              </a:xfrm>
              <a:prstGeom prst="rect">
                <a:avLst/>
              </a:prstGeom>
            </p:spPr>
            <p:txBody>
              <a:bodyPr vert="horz" lIns="91419" tIns="45709" rIns="91419" bIns="45709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spcBef>
                    <a:spcPct val="20000"/>
                  </a:spcBef>
                </a:pPr>
                <a:r>
                  <a:rPr lang="zh-CN" altLang="en-US" sz="24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消费者维护自身权益的途径</a:t>
                </a:r>
                <a:endPara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p:txBody>
          </p:sp>
        </p:grpSp>
        <p:grpSp>
          <p:nvGrpSpPr>
            <p:cNvPr id="19" name="组合 18"/>
            <p:cNvGrpSpPr/>
            <p:nvPr>
              <p:custDataLst>
                <p:tags r:id="rId62"/>
              </p:custDataLst>
            </p:nvPr>
          </p:nvGrpSpPr>
          <p:grpSpPr>
            <a:xfrm>
              <a:off x="7514506" y="1514934"/>
              <a:ext cx="2889954" cy="3624566"/>
              <a:chOff x="1991756" y="1587874"/>
              <a:chExt cx="2889954" cy="3624566"/>
            </a:xfrm>
          </p:grpSpPr>
          <p:sp>
            <p:nvSpPr>
              <p:cNvPr id="10" name="矩形 9"/>
              <p:cNvSpPr/>
              <p:nvPr>
                <p:custDataLst>
                  <p:tags r:id="rId63"/>
                </p:custDataLst>
              </p:nvPr>
            </p:nvSpPr>
            <p:spPr>
              <a:xfrm>
                <a:off x="1991756" y="1587874"/>
                <a:ext cx="2879279" cy="461528"/>
              </a:xfrm>
              <a:prstGeom prst="rect">
                <a:avLst/>
              </a:prstGeom>
              <a:solidFill>
                <a:schemeClr val="accent6">
                  <a:lumMod val="50000"/>
                </a:schemeClr>
              </a:solidFill>
              <a:ln>
                <a:solidFill>
                  <a:schemeClr val="accen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lIns="121863" tIns="60931" rIns="121863" bIns="60931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2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与经营者协商</a:t>
                </a:r>
                <a:r>
                  <a:rPr lang="zh-CN" altLang="en-US" sz="2200" b="1">
                    <a:solidFill>
                      <a:srgbClr val="FFFF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和解</a:t>
                </a:r>
                <a:endParaRPr lang="zh-CN" altLang="en-US" sz="2200" b="1">
                  <a:solidFill>
                    <a:srgbClr val="FFFF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3" name="矩形 62"/>
              <p:cNvSpPr/>
              <p:nvPr>
                <p:custDataLst>
                  <p:tags r:id="rId64"/>
                </p:custDataLst>
              </p:nvPr>
            </p:nvSpPr>
            <p:spPr>
              <a:xfrm>
                <a:off x="1991756" y="2541746"/>
                <a:ext cx="2879279" cy="461528"/>
              </a:xfrm>
              <a:prstGeom prst="rect">
                <a:avLst/>
              </a:prstGeom>
              <a:solidFill>
                <a:schemeClr val="accent6">
                  <a:lumMod val="50000"/>
                </a:schemeClr>
              </a:solidFill>
              <a:ln>
                <a:solidFill>
                  <a:schemeClr val="accen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lIns="121863" tIns="60931" rIns="121863" bIns="60931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2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请求调解组织</a:t>
                </a:r>
                <a:r>
                  <a:rPr lang="zh-CN" altLang="en-US" sz="2200" b="1">
                    <a:solidFill>
                      <a:srgbClr val="FFFF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调解</a:t>
                </a:r>
                <a:endParaRPr lang="zh-CN" altLang="en-US" sz="2200" b="1">
                  <a:solidFill>
                    <a:srgbClr val="FFFF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5" name="矩形 64"/>
              <p:cNvSpPr/>
              <p:nvPr>
                <p:custDataLst>
                  <p:tags r:id="rId65"/>
                </p:custDataLst>
              </p:nvPr>
            </p:nvSpPr>
            <p:spPr>
              <a:xfrm>
                <a:off x="1991756" y="3326796"/>
                <a:ext cx="2879279" cy="800160"/>
              </a:xfrm>
              <a:prstGeom prst="rect">
                <a:avLst/>
              </a:prstGeom>
              <a:solidFill>
                <a:schemeClr val="accent6">
                  <a:lumMod val="50000"/>
                </a:schemeClr>
              </a:solidFill>
              <a:ln>
                <a:solidFill>
                  <a:schemeClr val="accen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lIns="121863" tIns="60931" rIns="121863" bIns="60931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2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通过</a:t>
                </a:r>
                <a:r>
                  <a:rPr lang="zh-CN" altLang="en-US" sz="2200" b="1">
                    <a:solidFill>
                      <a:srgbClr val="FFFF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仲裁</a:t>
                </a:r>
                <a:r>
                  <a:rPr lang="zh-CN" altLang="en-US" sz="22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解决与经营者之间的争议</a:t>
                </a:r>
                <a:endParaRPr lang="zh-CN" altLang="en-US" sz="22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9" name="矩形 68"/>
              <p:cNvSpPr/>
              <p:nvPr>
                <p:custDataLst>
                  <p:tags r:id="rId66"/>
                </p:custDataLst>
              </p:nvPr>
            </p:nvSpPr>
            <p:spPr>
              <a:xfrm>
                <a:off x="2002431" y="4412280"/>
                <a:ext cx="2879279" cy="800160"/>
              </a:xfrm>
              <a:prstGeom prst="rect">
                <a:avLst/>
              </a:prstGeom>
              <a:solidFill>
                <a:schemeClr val="accent6">
                  <a:lumMod val="50000"/>
                </a:schemeClr>
              </a:solidFill>
              <a:ln>
                <a:solidFill>
                  <a:schemeClr val="accen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lIns="121863" tIns="60931" rIns="121863" bIns="60931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2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通过</a:t>
                </a:r>
                <a:r>
                  <a:rPr lang="zh-CN" altLang="en-US" sz="2200" b="1">
                    <a:solidFill>
                      <a:srgbClr val="FFFF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诉讼</a:t>
                </a:r>
                <a:r>
                  <a:rPr lang="zh-CN" altLang="en-US" sz="22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解决与经营者之间的争议</a:t>
                </a:r>
                <a:endParaRPr lang="zh-CN" altLang="en-US" sz="22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66" name="组合 65"/>
            <p:cNvGrpSpPr/>
            <p:nvPr>
              <p:custDataLst>
                <p:tags r:id="rId67"/>
              </p:custDataLst>
            </p:nvPr>
          </p:nvGrpSpPr>
          <p:grpSpPr>
            <a:xfrm>
              <a:off x="1861750" y="1552977"/>
              <a:ext cx="2900423" cy="3563602"/>
              <a:chOff x="7357541" y="1581623"/>
              <a:chExt cx="2900423" cy="3563602"/>
            </a:xfrm>
          </p:grpSpPr>
          <p:sp>
            <p:nvSpPr>
              <p:cNvPr id="9" name="矩形 8"/>
              <p:cNvSpPr/>
              <p:nvPr>
                <p:custDataLst>
                  <p:tags r:id="rId68"/>
                </p:custDataLst>
              </p:nvPr>
            </p:nvSpPr>
            <p:spPr>
              <a:xfrm>
                <a:off x="7357541" y="1581623"/>
                <a:ext cx="2879279" cy="461606"/>
              </a:xfrm>
              <a:prstGeom prst="rect">
                <a:avLst/>
              </a:prstGeom>
              <a:solidFill>
                <a:schemeClr val="accent6">
                  <a:lumMod val="50000"/>
                </a:schemeClr>
              </a:solidFill>
              <a:ln>
                <a:solidFill>
                  <a:schemeClr val="accen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lIns="121863" tIns="60931" rIns="121863" bIns="60931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2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与用人单位达成</a:t>
                </a:r>
                <a:r>
                  <a:rPr lang="zh-CN" altLang="en-US" sz="2200" b="1">
                    <a:solidFill>
                      <a:srgbClr val="FFFF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和解</a:t>
                </a:r>
                <a:endParaRPr lang="zh-CN" altLang="en-US" sz="2200" b="1">
                  <a:solidFill>
                    <a:srgbClr val="FFFF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2" name="矩形 61"/>
              <p:cNvSpPr/>
              <p:nvPr>
                <p:custDataLst>
                  <p:tags r:id="rId69"/>
                </p:custDataLst>
              </p:nvPr>
            </p:nvSpPr>
            <p:spPr>
              <a:xfrm>
                <a:off x="7357541" y="2535495"/>
                <a:ext cx="2879279" cy="461606"/>
              </a:xfrm>
              <a:prstGeom prst="rect">
                <a:avLst/>
              </a:prstGeom>
              <a:solidFill>
                <a:schemeClr val="accent6">
                  <a:lumMod val="50000"/>
                </a:schemeClr>
              </a:solidFill>
              <a:ln>
                <a:solidFill>
                  <a:schemeClr val="accen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lIns="121863" tIns="60931" rIns="121863" bIns="60931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2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请求调解组织</a:t>
                </a:r>
                <a:r>
                  <a:rPr lang="zh-CN" altLang="en-US" sz="2200" b="1">
                    <a:solidFill>
                      <a:srgbClr val="FFFF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调解</a:t>
                </a:r>
                <a:endParaRPr lang="zh-CN" altLang="en-US" sz="2200" b="1">
                  <a:solidFill>
                    <a:srgbClr val="FFFF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4" name="矩形 63"/>
              <p:cNvSpPr/>
              <p:nvPr>
                <p:custDataLst>
                  <p:tags r:id="rId70"/>
                </p:custDataLst>
              </p:nvPr>
            </p:nvSpPr>
            <p:spPr>
              <a:xfrm>
                <a:off x="7357541" y="3296949"/>
                <a:ext cx="2879279" cy="800160"/>
              </a:xfrm>
              <a:prstGeom prst="rect">
                <a:avLst/>
              </a:prstGeom>
              <a:solidFill>
                <a:schemeClr val="accent6">
                  <a:lumMod val="50000"/>
                </a:schemeClr>
              </a:solidFill>
              <a:ln>
                <a:solidFill>
                  <a:schemeClr val="accen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lIns="121863" tIns="60931" rIns="121863" bIns="60931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2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通过</a:t>
                </a:r>
                <a:r>
                  <a:rPr lang="zh-CN" altLang="en-US" sz="2200" b="1">
                    <a:solidFill>
                      <a:srgbClr val="FFFF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仲裁</a:t>
                </a:r>
                <a:r>
                  <a:rPr lang="zh-CN" altLang="en-US" sz="22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解决与用人单位之间的争议</a:t>
                </a:r>
                <a:endParaRPr lang="zh-CN" altLang="en-US" sz="22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68" name="矩形 67"/>
              <p:cNvSpPr/>
              <p:nvPr>
                <p:custDataLst>
                  <p:tags r:id="rId71"/>
                </p:custDataLst>
              </p:nvPr>
            </p:nvSpPr>
            <p:spPr>
              <a:xfrm>
                <a:off x="7378685" y="4345065"/>
                <a:ext cx="2879279" cy="800160"/>
              </a:xfrm>
              <a:prstGeom prst="rect">
                <a:avLst/>
              </a:prstGeom>
              <a:solidFill>
                <a:schemeClr val="accent6">
                  <a:lumMod val="50000"/>
                </a:schemeClr>
              </a:solidFill>
              <a:ln>
                <a:solidFill>
                  <a:schemeClr val="accen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txBody>
              <a:bodyPr wrap="square" lIns="121863" tIns="60931" rIns="121863" bIns="60931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2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通过</a:t>
                </a:r>
                <a:r>
                  <a:rPr lang="zh-CN" altLang="en-US" sz="2200" b="1">
                    <a:solidFill>
                      <a:srgbClr val="FFFF0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诉讼</a:t>
                </a:r>
                <a:r>
                  <a:rPr lang="zh-CN" altLang="en-US" sz="22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解决与用人单位之间的争议</a:t>
                </a:r>
                <a:endParaRPr lang="zh-CN" altLang="en-US" sz="22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  <p:grpSp>
          <p:nvGrpSpPr>
            <p:cNvPr id="70" name="组合 69"/>
            <p:cNvGrpSpPr/>
            <p:nvPr>
              <p:custDataLst>
                <p:tags r:id="rId72"/>
              </p:custDataLst>
            </p:nvPr>
          </p:nvGrpSpPr>
          <p:grpSpPr>
            <a:xfrm>
              <a:off x="3835" y="2359138"/>
              <a:ext cx="1777620" cy="2372793"/>
              <a:chOff x="3513298" y="1092632"/>
              <a:chExt cx="1543933" cy="2168060"/>
            </a:xfrm>
          </p:grpSpPr>
          <p:grpSp>
            <p:nvGrpSpPr>
              <p:cNvPr id="71" name="组合 70"/>
              <p:cNvGrpSpPr/>
              <p:nvPr>
                <p:custDataLst>
                  <p:tags r:id="rId73"/>
                </p:custDataLst>
              </p:nvPr>
            </p:nvGrpSpPr>
            <p:grpSpPr>
              <a:xfrm>
                <a:off x="3513298" y="1092632"/>
                <a:ext cx="1543933" cy="2168060"/>
                <a:chOff x="3423971" y="1164640"/>
                <a:chExt cx="1543933" cy="2168060"/>
              </a:xfrm>
            </p:grpSpPr>
            <p:sp>
              <p:nvSpPr>
                <p:cNvPr id="73" name="椭圆 72"/>
                <p:cNvSpPr/>
                <p:nvPr>
                  <p:custDataLst>
                    <p:tags r:id="rId74"/>
                  </p:custDataLst>
                </p:nvPr>
              </p:nvSpPr>
              <p:spPr>
                <a:xfrm>
                  <a:off x="3423971" y="1164640"/>
                  <a:ext cx="1543933" cy="2168060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bg1">
                        <a:lumMod val="75000"/>
                      </a:schemeClr>
                    </a:gs>
                    <a:gs pos="50000">
                      <a:schemeClr val="bg1">
                        <a:lumMod val="95000"/>
                      </a:schemeClr>
                    </a:gs>
                    <a:gs pos="100000">
                      <a:schemeClr val="bg1"/>
                    </a:gs>
                  </a:gsLst>
                  <a:lin ang="2700000" scaled="1"/>
                </a:gradFill>
                <a:ln w="12700">
                  <a:gradFill>
                    <a:gsLst>
                      <a:gs pos="100000">
                        <a:schemeClr val="bg1">
                          <a:lumMod val="75000"/>
                        </a:schemeClr>
                      </a:gs>
                      <a:gs pos="50000">
                        <a:schemeClr val="bg1">
                          <a:lumMod val="95000"/>
                        </a:schemeClr>
                      </a:gs>
                      <a:gs pos="0">
                        <a:schemeClr val="bg1"/>
                      </a:gs>
                    </a:gsLst>
                    <a:lin ang="5400000" scaled="0"/>
                  </a:gradFill>
                </a:ln>
                <a:effectLst>
                  <a:outerShdw blurRad="50800" dist="38100" dir="2700000" algn="tl" rotWithShape="0">
                    <a:prstClr val="black">
                      <a:alpha val="3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lIns="121889" tIns="60944" rIns="121889" bIns="60944"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6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  <p:sp>
              <p:nvSpPr>
                <p:cNvPr id="74" name="椭圆 73"/>
                <p:cNvSpPr/>
                <p:nvPr>
                  <p:custDataLst>
                    <p:tags r:id="rId75"/>
                  </p:custDataLst>
                </p:nvPr>
              </p:nvSpPr>
              <p:spPr>
                <a:xfrm>
                  <a:off x="3501184" y="1264845"/>
                  <a:ext cx="1401502" cy="1891804"/>
                </a:xfrm>
                <a:prstGeom prst="ellipse">
                  <a:avLst/>
                </a:prstGeom>
                <a:solidFill>
                  <a:srgbClr val="C80000"/>
                </a:solidFill>
                <a:ln w="3175" cap="flat" cmpd="sng" algn="ctr">
                  <a:solidFill>
                    <a:srgbClr val="EAEAEA"/>
                  </a:solidFill>
                  <a:prstDash val="solid"/>
                </a:ln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85800" fontAlgn="base">
                    <a:lnSpc>
                      <a:spcPct val="120000"/>
                    </a:lnSpc>
                    <a:spcBef>
                      <a:spcPct val="0"/>
                    </a:spcBef>
                    <a:spcAft>
                      <a:spcPct val="0"/>
                    </a:spcAft>
                  </a:pPr>
                  <a:endParaRPr lang="zh-CN" altLang="en-US" sz="400" b="1" kern="0">
                    <a:solidFill>
                      <a:srgbClr val="4D4D4D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endParaRPr>
                </a:p>
              </p:txBody>
            </p:sp>
          </p:grpSp>
          <p:sp>
            <p:nvSpPr>
              <p:cNvPr id="72" name="标题 4"/>
              <p:cNvSpPr txBox="1"/>
              <p:nvPr>
                <p:custDataLst>
                  <p:tags r:id="rId76"/>
                </p:custDataLst>
              </p:nvPr>
            </p:nvSpPr>
            <p:spPr>
              <a:xfrm>
                <a:off x="3835099" y="1488061"/>
                <a:ext cx="970890" cy="1377200"/>
              </a:xfrm>
              <a:prstGeom prst="rect">
                <a:avLst/>
              </a:prstGeom>
            </p:spPr>
            <p:txBody>
              <a:bodyPr vert="horz" lIns="91419" tIns="45709" rIns="91419" bIns="45709" rtlCol="0" anchor="ctr">
                <a:noAutofit/>
              </a:bodyPr>
              <a:lstStyle>
                <a:defPPr>
                  <a:defRPr lang="zh-CN"/>
                </a:defPPr>
                <a:lvl1pPr marL="0"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spcBef>
                    <a:spcPct val="20000"/>
                  </a:spcBef>
                </a:pPr>
                <a:r>
                  <a:rPr lang="zh-CN" altLang="en-US" sz="2400" b="1">
                    <a:solidFill>
                      <a:schemeClr val="bg1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rPr>
                  <a:t>劳动者维护自身权益的途径</a:t>
                </a:r>
                <a:endPara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n-cs"/>
                </a:endParaRPr>
              </a:p>
            </p:txBody>
          </p:sp>
        </p:grpSp>
        <p:cxnSp>
          <p:nvCxnSpPr>
            <p:cNvPr id="75" name="直接箭头连接符 74"/>
            <p:cNvCxnSpPr/>
            <p:nvPr>
              <p:custDataLst>
                <p:tags r:id="rId77"/>
              </p:custDataLst>
            </p:nvPr>
          </p:nvCxnSpPr>
          <p:spPr>
            <a:xfrm flipH="1">
              <a:off x="5003744" y="1552977"/>
              <a:ext cx="32383" cy="3598849"/>
            </a:xfrm>
            <a:prstGeom prst="straightConnector1">
              <a:avLst/>
            </a:prstGeom>
            <a:ln w="38100">
              <a:solidFill>
                <a:srgbClr val="1F4E79"/>
              </a:solidFill>
              <a:tailEnd type="triangle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78" name="直接箭头连接符 77"/>
            <p:cNvCxnSpPr/>
            <p:nvPr>
              <p:custDataLst>
                <p:tags r:id="rId78"/>
              </p:custDataLst>
            </p:nvPr>
          </p:nvCxnSpPr>
          <p:spPr>
            <a:xfrm flipH="1">
              <a:off x="7337414" y="1540651"/>
              <a:ext cx="32383" cy="3598849"/>
            </a:xfrm>
            <a:prstGeom prst="straightConnector1">
              <a:avLst/>
            </a:prstGeom>
            <a:ln w="38100">
              <a:solidFill>
                <a:srgbClr val="1F4E79"/>
              </a:solidFill>
              <a:tailEnd type="triangle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  <p:sp>
        <p:nvSpPr>
          <p:cNvPr id="80" name="文本框 79"/>
          <p:cNvSpPr txBox="1"/>
          <p:nvPr>
            <p:custDataLst>
              <p:tags r:id="rId79"/>
            </p:custDataLst>
          </p:nvPr>
        </p:nvSpPr>
        <p:spPr>
          <a:xfrm>
            <a:off x="44450" y="5582616"/>
            <a:ext cx="12103099" cy="1223925"/>
          </a:xfrm>
          <a:prstGeom prst="rect">
            <a:avLst/>
          </a:prstGeom>
          <a:solidFill>
            <a:srgbClr val="DAE3F3"/>
          </a:solidFill>
          <a:ln w="19050">
            <a:solidFill>
              <a:srgbClr val="C0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    生活中出现的其他一些纠纷，比如</a:t>
            </a:r>
            <a:r>
              <a:rPr lang="zh-CN" altLang="en-US" sz="3200" b="1">
                <a:solidFill>
                  <a:srgbClr val="FF0000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借钱不还、违约侵权、打架</a:t>
            </a:r>
            <a:r>
              <a:rPr lang="zh-CN" altLang="en-US" sz="3200" b="1">
                <a:solidFill>
                  <a:srgbClr val="0000FF"/>
                </a:solidFill>
                <a:latin typeface="华文中宋" panose="02010600040101010101" pitchFamily="2" charset="-122"/>
                <a:ea typeface="华文中宋" panose="02010600040101010101" pitchFamily="2" charset="-122"/>
              </a:rPr>
              <a:t>等等，又该怎么去解决呢？ </a:t>
            </a:r>
            <a:endParaRPr lang="zh-CN" altLang="en-US" sz="3200" b="1">
              <a:solidFill>
                <a:srgbClr val="0000FF"/>
              </a:solidFill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1" name="文本框 70"/>
          <p:cNvSpPr txBox="1"/>
          <p:nvPr>
            <p:custDataLst>
              <p:tags r:id="rId4"/>
            </p:custDataLst>
          </p:nvPr>
        </p:nvSpPr>
        <p:spPr>
          <a:xfrm>
            <a:off x="5730989" y="776508"/>
            <a:ext cx="1723549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>
                <a:gradFill>
                  <a:gsLst>
                    <a:gs pos="0">
                      <a:srgbClr val="F8260C"/>
                    </a:gs>
                    <a:gs pos="72000">
                      <a:srgbClr val="9E0800"/>
                    </a:gs>
                  </a:gsLst>
                  <a:lin ang="5400000" scaled="1"/>
                </a:gradFill>
                <a:effectLst>
                  <a:outerShdw blurRad="25400" dist="25400" dir="2700000" algn="tl">
                    <a:srgbClr val="000000">
                      <a:alpha val="20000"/>
                    </a:srgbClr>
                  </a:outerShdw>
                </a:effectLst>
                <a:latin typeface="思源黑体" panose="020b0500000000000000" pitchFamily="34" charset="-122"/>
                <a:ea typeface="思源黑体" panose="020b0500000000000000" pitchFamily="34" charset="-122"/>
              </a:rPr>
              <a:t>调解</a:t>
            </a:r>
            <a:endParaRPr lang="en-US" altLang="zh-CN" sz="6000">
              <a:gradFill>
                <a:gsLst>
                  <a:gs pos="0">
                    <a:srgbClr val="F8260C"/>
                  </a:gs>
                  <a:gs pos="72000">
                    <a:srgbClr val="9E0800"/>
                  </a:gs>
                </a:gsLst>
                <a:lin ang="5400000" scaled="1"/>
              </a:gradFill>
              <a:effectLst>
                <a:outerShdw blurRad="25400" dist="25400" dir="2700000" algn="tl">
                  <a:srgbClr val="000000">
                    <a:alpha val="20000"/>
                  </a:srgbClr>
                </a:outerShdw>
              </a:effectLst>
              <a:latin typeface="思源黑体" panose="020b0500000000000000" pitchFamily="34" charset="-122"/>
              <a:ea typeface="思源黑体" panose="020b0500000000000000" pitchFamily="34" charset="-122"/>
            </a:endParaRPr>
          </a:p>
        </p:txBody>
      </p:sp>
      <p:sp>
        <p:nvSpPr>
          <p:cNvPr id="13" name="文本框 9"/>
          <p:cNvSpPr txBox="1"/>
          <p:nvPr>
            <p:custDataLst>
              <p:tags r:id="rId5"/>
            </p:custDataLst>
          </p:nvPr>
        </p:nvSpPr>
        <p:spPr>
          <a:xfrm>
            <a:off x="9138216" y="1007799"/>
            <a:ext cx="2004124" cy="677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 spc="300">
                <a:solidFill>
                  <a:srgbClr val="262626"/>
                </a:solidFill>
                <a:effectLst>
                  <a:outerShdw blurRad="25400" dist="25400" dir="2700000" algn="tl">
                    <a:srgbClr val="000000">
                      <a:alpha val="20000"/>
                    </a:srgbClr>
                  </a:outerShdw>
                </a:effectLst>
                <a:latin typeface="思源黑体" panose="020b0500000000000000" pitchFamily="34" charset="-122"/>
                <a:ea typeface="思源黑体" panose="020b0500000000000000" pitchFamily="34" charset="-122"/>
              </a:rPr>
              <a:t>和为贵</a:t>
            </a:r>
            <a:endParaRPr lang="zh-CN" altLang="en-US" sz="4400" b="1" spc="300">
              <a:solidFill>
                <a:srgbClr val="262626"/>
              </a:solidFill>
              <a:effectLst>
                <a:outerShdw blurRad="25400" dist="25400" dir="2700000" algn="tl">
                  <a:srgbClr val="000000">
                    <a:alpha val="20000"/>
                  </a:srgbClr>
                </a:outerShdw>
              </a:effectLst>
              <a:latin typeface="思源黑体" panose="020b0500000000000000" pitchFamily="34" charset="-122"/>
              <a:ea typeface="思源黑体" panose="020b0500000000000000" pitchFamily="34" charset="-122"/>
            </a:endParaRPr>
          </a:p>
        </p:txBody>
      </p:sp>
      <p:cxnSp>
        <p:nvCxnSpPr>
          <p:cNvPr id="4" name="直接连接符 3"/>
          <p:cNvCxnSpPr/>
          <p:nvPr>
            <p:custDataLst>
              <p:tags r:id="rId6"/>
            </p:custDataLst>
          </p:nvPr>
        </p:nvCxnSpPr>
        <p:spPr>
          <a:xfrm flipH="1">
            <a:off x="9273476" y="1764065"/>
            <a:ext cx="1733604" cy="0"/>
          </a:xfrm>
          <a:prstGeom prst="line">
            <a:avLst/>
          </a:prstGeom>
          <a:ln w="38100">
            <a:solidFill>
              <a:srgbClr val="9E08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图片 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619" y="2780036"/>
            <a:ext cx="3272050" cy="327205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001182" y="584376"/>
            <a:ext cx="2598439" cy="139992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001182" y="5281700"/>
            <a:ext cx="1656169" cy="165616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245947" y="5597589"/>
            <a:ext cx="1087295" cy="108729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" name="图片 1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84508" y="5551015"/>
            <a:ext cx="1150198" cy="115019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矩形 4"/>
          <p:cNvSpPr/>
          <p:nvPr>
            <p:custDataLst>
              <p:tags r:id="rId17"/>
            </p:custDataLst>
          </p:nvPr>
        </p:nvSpPr>
        <p:spPr>
          <a:xfrm>
            <a:off x="3873499" y="2345711"/>
            <a:ext cx="7861573" cy="255454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err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在长期实践中，人类社会逐渐形成了</a:t>
            </a:r>
            <a:r>
              <a:rPr lang="en-US" altLang="zh-CN" sz="3200" b="1" err="1">
                <a:solidFill>
                  <a:srgbClr val="0000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和解、调解、仲裁、诉讼</a:t>
            </a:r>
            <a:r>
              <a:rPr lang="en-US" altLang="zh-CN" sz="3200" b="1" err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等多种多样的纠纷解决方式，为人们提供了</a:t>
            </a:r>
            <a:r>
              <a:rPr lang="en-US" altLang="zh-CN" sz="3200" b="1" err="1">
                <a:solidFill>
                  <a:srgbClr val="0000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多元的纠纷解决途径</a:t>
            </a:r>
            <a:r>
              <a:rPr lang="en-US" altLang="zh-CN" sz="32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。</a:t>
            </a:r>
            <a:endParaRPr lang="en-US" altLang="zh-CN" sz="3200" b="1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</a:endParaRPr>
          </a:p>
          <a:p>
            <a:r>
              <a:rPr lang="zh-CN" altLang="en-US" sz="32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相比之下，</a:t>
            </a:r>
            <a:r>
              <a:rPr lang="zh-CN" altLang="en-US" sz="3200" b="1">
                <a:solidFill>
                  <a:srgbClr val="0000FF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调解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往往</a:t>
            </a:r>
            <a:r>
              <a:rPr lang="zh-CN" altLang="en-US" sz="32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成为当事人解决纠纷的优先选择   </a:t>
            </a:r>
            <a:r>
              <a:rPr lang="en-US" altLang="zh-CN" sz="32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华文楷体" panose="02010600040101010101" pitchFamily="2" charset="-122"/>
                <a:ea typeface="华文楷体" panose="02010600040101010101" pitchFamily="2" charset="-122"/>
              </a:rPr>
              <a:t>不等于最佳</a:t>
            </a:r>
            <a:endParaRPr lang="zh-CN" altLang="en-US" sz="3200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456927" y="133158"/>
            <a:ext cx="2342308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600" b="1">
                <a:gradFill>
                  <a:gsLst>
                    <a:gs pos="83000">
                      <a:schemeClr val="accent3">
                        <a:lumMod val="40000"/>
                        <a:lumOff val="60000"/>
                        <a:alpha val="0"/>
                      </a:schemeClr>
                    </a:gs>
                    <a:gs pos="57000">
                      <a:srgbClr val="E32819"/>
                    </a:gs>
                  </a:gsLst>
                  <a:lin ang="5400000" scaled="1"/>
                </a:gradFill>
              </a:rPr>
              <a:t>01</a:t>
            </a:r>
            <a:endParaRPr lang="zh-CN" altLang="en-US" sz="16600" b="1">
              <a:gradFill>
                <a:gsLst>
                  <a:gs pos="83000">
                    <a:schemeClr val="accent3">
                      <a:lumMod val="40000"/>
                      <a:lumOff val="60000"/>
                      <a:alpha val="0"/>
                    </a:schemeClr>
                  </a:gs>
                  <a:gs pos="57000">
                    <a:srgbClr val="E32819"/>
                  </a:gs>
                </a:gsLst>
                <a:lin ang="5400000" scaled="1"/>
              </a:gradFill>
            </a:endParaRPr>
          </a:p>
        </p:txBody>
      </p:sp>
    </p:spTree>
  </p:cSld>
  <p:clrMapOvr>
    <a:masterClrMapping/>
  </p:clrMapOvr>
  <p:transition spd="slow" advClick="0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ur="1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2" dur="1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53" presetClass="entr" presetSubtype="16" dur="75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7" presetClass="entr" presetSubtype="0" dur="1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2" presetClass="entr" presetSubtype="8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5" presetClass="entr" presetSubtype="0" dur="10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虚尾箭头 24"/>
          <p:cNvSpPr/>
          <p:nvPr>
            <p:custDataLst>
              <p:tags r:id="rId3"/>
            </p:custDataLst>
          </p:nvPr>
        </p:nvSpPr>
        <p:spPr>
          <a:xfrm rot="5400000">
            <a:off x="6345395" y="3059275"/>
            <a:ext cx="897575" cy="699134"/>
          </a:xfrm>
          <a:prstGeom prst="stripedRightArrow">
            <a:avLst/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1247140" y="1215312"/>
            <a:ext cx="10210800" cy="169291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342900" indent="-342900" algn="l" eaLnBrk="1">
              <a:buClrTx/>
              <a:buSzTx/>
              <a:buFont typeface="Wingdings" panose="05000000000000000000" charset="0"/>
              <a:buChar char="l"/>
            </a:pP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当事人在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公安机关排解疏导、说服教育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下，明确利害关系，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敬畏法律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而自愿达成协议（签订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调解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协议）。</a:t>
            </a:r>
            <a:endParaRPr lang="en-US" altLang="zh-CN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charset="-122"/>
              <a:ea typeface="楷体" panose="02010609060101010101" charset="-122"/>
              <a:cs typeface="喵大叔楷书" panose="02000503000000000000" charset="-122"/>
              <a:sym typeface="+mn-ea"/>
            </a:endParaRPr>
          </a:p>
        </p:txBody>
      </p:sp>
      <p:sp>
        <p:nvSpPr>
          <p:cNvPr id="6" name="矩形: 圆角 5"/>
          <p:cNvSpPr/>
          <p:nvPr>
            <p:custDataLst>
              <p:tags r:id="rId5"/>
            </p:custDataLst>
          </p:nvPr>
        </p:nvSpPr>
        <p:spPr>
          <a:xfrm>
            <a:off x="6562725" y="45443"/>
            <a:ext cx="4895215" cy="909955"/>
          </a:xfrm>
          <a:prstGeom prst="roundRect">
            <a:avLst>
              <a:gd name="adj" fmla="val 0"/>
            </a:avLst>
          </a:prstGeom>
          <a:gradFill flip="none" rotWithShape="1">
            <a:gsLst>
              <a:gs pos="35000">
                <a:srgbClr val="E32819"/>
              </a:gs>
              <a:gs pos="100000">
                <a:schemeClr val="accent2">
                  <a:lumMod val="20000"/>
                  <a:lumOff val="80000"/>
                </a:schemeClr>
              </a:gs>
            </a:gsLst>
            <a:lin ang="8100000" scaled="1"/>
          </a:gradFill>
          <a:ln w="25400">
            <a:solidFill>
              <a:schemeClr val="bg1"/>
            </a:solidFill>
            <a:prstDash val="solid"/>
          </a:ln>
          <a:effectLst>
            <a:outerShdw blurRad="50800" dist="114300" dir="2700000" algn="tl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/>
              <a:t>多元纠纷解决机制</a:t>
            </a:r>
            <a:endParaRPr lang="zh-CN" altLang="en-US" sz="3600" b="1"/>
          </a:p>
        </p:txBody>
      </p:sp>
      <p:sp>
        <p:nvSpPr>
          <p:cNvPr id="7" name="文本框 3"/>
          <p:cNvSpPr txBox="1"/>
          <p:nvPr>
            <p:custDataLst>
              <p:tags r:id="rId6"/>
            </p:custDataLst>
          </p:nvPr>
        </p:nvSpPr>
        <p:spPr>
          <a:xfrm>
            <a:off x="1247140" y="4074382"/>
            <a:ext cx="10421444" cy="11580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rgbClr val="C0000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30000"/>
              </a:lnSpc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       通过</a:t>
            </a:r>
            <a:r>
              <a:rPr lang="zh-CN" altLang="en-US" sz="2800" b="1" u="heavy">
                <a:solidFill>
                  <a:srgbClr val="CC00FF"/>
                </a:solidFill>
                <a:uFill>
                  <a:solidFill>
                    <a:srgbClr val="00B0F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第三方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的</a:t>
            </a:r>
            <a:r>
              <a:rPr lang="zh-CN" altLang="en-US" sz="2800" b="1" u="heavy">
                <a:solidFill>
                  <a:srgbClr val="FF0000"/>
                </a:solidFill>
                <a:uFill>
                  <a:solidFill>
                    <a:srgbClr val="00B0F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排解疏导、说服教育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，促使发生纠纷的当事人</a:t>
            </a:r>
            <a:r>
              <a:rPr lang="zh-CN" altLang="en-US" sz="2800" b="1" u="heavy">
                <a:solidFill>
                  <a:srgbClr val="FF0000"/>
                </a:solidFill>
                <a:uFill>
                  <a:solidFill>
                    <a:srgbClr val="00B0F0"/>
                  </a:solidFill>
                </a:uFill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自愿达成协议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  <a:sym typeface="+mn-ea"/>
              </a:rPr>
              <a:t>，从而解决纠纷的活动就是调解。</a:t>
            </a:r>
            <a:endParaRPr lang="zh-CN" sz="2800" b="1">
              <a:latin typeface="微软雅黑" panose="020b0503020204020204" pitchFamily="34" charset="-122"/>
              <a:ea typeface="微软雅黑" panose="020b0503020204020204" pitchFamily="34" charset="-122"/>
              <a:cs typeface="仿宋" panose="02010609060101010101" charset="-122"/>
            </a:endParaRPr>
          </a:p>
        </p:txBody>
      </p:sp>
      <p:sp>
        <p:nvSpPr>
          <p:cNvPr id="8" name="文本框 55"/>
          <p:cNvSpPr txBox="1"/>
          <p:nvPr>
            <p:custDataLst>
              <p:tags r:id="rId7"/>
            </p:custDataLst>
          </p:nvPr>
        </p:nvSpPr>
        <p:spPr>
          <a:xfrm>
            <a:off x="924410" y="3168136"/>
            <a:ext cx="3282846" cy="565604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</a:rPr>
              <a:t>（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</a:rPr>
              <a:t>1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</a:rPr>
              <a:t>）调解的含义：</a:t>
            </a:r>
            <a:r>
              <a:rPr lang="en-US" altLang="zh-CN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 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</a:rPr>
              <a:t> 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仿宋" panose="02010609060101010101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7943850" y="5449208"/>
            <a:ext cx="3933825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</a:rPr>
              <a:t>还有哪些类似的方式？</a:t>
            </a:r>
            <a:endParaRPr lang="en-US" altLang="zh-CN" sz="2800" b="1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9"/>
            </p:custDataLst>
          </p:nvPr>
        </p:nvSpPr>
        <p:spPr>
          <a:xfrm>
            <a:off x="0" y="137440"/>
            <a:ext cx="4613656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n>
                  <a:noFill/>
                </a:ln>
                <a:solidFill>
                  <a:srgbClr val="2178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一、以和为贵选调解</a:t>
            </a:r>
            <a:endParaRPr lang="zh-CN" altLang="en-US" sz="3600" b="1">
              <a:ln>
                <a:noFill/>
              </a:ln>
              <a:solidFill>
                <a:srgbClr val="21780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3"/>
            </p:custDataLst>
          </p:nvPr>
        </p:nvSpPr>
        <p:spPr>
          <a:xfrm>
            <a:off x="561975" y="1165635"/>
            <a:ext cx="10210800" cy="192405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342900" indent="-342900" algn="l" eaLnBrk="1">
              <a:buClrTx/>
              <a:buSzTx/>
              <a:buFont typeface="Wingdings" panose="05000000000000000000" charset="0"/>
              <a:buChar char="l"/>
            </a:pP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属于行政机关履行的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诉讼外调解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中的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行政调解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。我国已经建立了完善的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调解制度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：除了行政调解，还有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人民调解、仲裁解调、诉讼调解</a:t>
            </a:r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喵大叔楷书" panose="02000503000000000000" charset="-122"/>
                <a:sym typeface="+mn-ea"/>
              </a:rPr>
              <a:t>等。</a:t>
            </a:r>
            <a:endParaRPr lang="zh-CN" altLang="en-US" sz="32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charset="-122"/>
              <a:ea typeface="楷体" panose="02010609060101010101" charset="-122"/>
              <a:cs typeface="喵大叔楷书" panose="02000503000000000000" charset="-122"/>
              <a:sym typeface="+mn-ea"/>
            </a:endParaRPr>
          </a:p>
        </p:txBody>
      </p:sp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5015990" y="251100"/>
            <a:ext cx="5382087" cy="523220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eaLnBrk="1" hangingPunct="1"/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）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仿宋" panose="02010609060101010101" charset="-122"/>
              </a:rPr>
              <a:t>调解的</a:t>
            </a: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类型  </a:t>
            </a:r>
            <a:r>
              <a:rPr lang="en-US" altLang="zh-CN" sz="2800" b="1">
                <a:solidFill>
                  <a:srgbClr val="CC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P83</a:t>
            </a:r>
            <a:r>
              <a:rPr lang="zh-CN" altLang="en-US" sz="2800" b="1">
                <a:solidFill>
                  <a:srgbClr val="CC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相关链接</a:t>
            </a:r>
            <a:endParaRPr lang="en-US" altLang="zh-CN" sz="2800" b="1">
              <a:solidFill>
                <a:srgbClr val="CC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方正粗黑宋简体" panose="02000000000000000000" charset="-122"/>
              <a:sym typeface="+mn-ea"/>
            </a:endParaRPr>
          </a:p>
        </p:txBody>
      </p:sp>
      <p:grpSp>
        <p:nvGrpSpPr>
          <p:cNvPr id="4" name="组合 3"/>
          <p:cNvGrpSpPr/>
          <p:nvPr>
            <p:custDataLst>
              <p:tags r:id="rId5"/>
            </p:custDataLst>
          </p:nvPr>
        </p:nvGrpSpPr>
        <p:grpSpPr>
          <a:xfrm>
            <a:off x="4849484" y="4147258"/>
            <a:ext cx="1938655" cy="1936115"/>
            <a:chOff x="8315" y="6407"/>
            <a:chExt cx="3053" cy="2963"/>
          </a:xfrm>
        </p:grpSpPr>
        <p:sp>
          <p:nvSpPr>
            <p:cNvPr id="5" name="Text Box 3"/>
            <p:cNvSpPr/>
            <p:nvPr>
              <p:custDataLst>
                <p:tags r:id="rId6"/>
              </p:custDataLst>
            </p:nvPr>
          </p:nvSpPr>
          <p:spPr>
            <a:xfrm>
              <a:off x="9066" y="6407"/>
              <a:ext cx="2297" cy="705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5400">
              <a:solidFill>
                <a:srgbClr val="0707B9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FF0000"/>
                  </a:solidFill>
                  <a:ea typeface="黑体" panose="02010609060101010101" pitchFamily="49" charset="-122"/>
                </a:rPr>
                <a:t>人民调解</a:t>
              </a:r>
              <a:endParaRPr lang="zh-CN" altLang="en-US" sz="2400" b="1">
                <a:solidFill>
                  <a:srgbClr val="FF0000"/>
                </a:solidFill>
                <a:ea typeface="黑体" panose="02010609060101010101" pitchFamily="49" charset="-122"/>
              </a:endParaRPr>
            </a:p>
          </p:txBody>
        </p:sp>
        <p:sp>
          <p:nvSpPr>
            <p:cNvPr id="6" name="Text Box 3"/>
            <p:cNvSpPr/>
            <p:nvPr>
              <p:custDataLst>
                <p:tags r:id="rId7"/>
              </p:custDataLst>
            </p:nvPr>
          </p:nvSpPr>
          <p:spPr>
            <a:xfrm>
              <a:off x="9073" y="7542"/>
              <a:ext cx="2295" cy="705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5400">
              <a:solidFill>
                <a:srgbClr val="0707B9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2400" b="1">
                  <a:ea typeface="黑体" panose="02010609060101010101" pitchFamily="49" charset="-122"/>
                </a:rPr>
                <a:t>行政调解</a:t>
              </a:r>
              <a:endParaRPr lang="zh-CN" altLang="en-US" sz="2400" b="1">
                <a:ea typeface="黑体" panose="02010609060101010101" pitchFamily="49" charset="-122"/>
              </a:endParaRPr>
            </a:p>
          </p:txBody>
        </p:sp>
        <p:sp>
          <p:nvSpPr>
            <p:cNvPr id="7" name="Text Box 3"/>
            <p:cNvSpPr/>
            <p:nvPr>
              <p:custDataLst>
                <p:tags r:id="rId8"/>
              </p:custDataLst>
            </p:nvPr>
          </p:nvSpPr>
          <p:spPr>
            <a:xfrm>
              <a:off x="9057" y="8644"/>
              <a:ext cx="2295" cy="705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5400">
              <a:solidFill>
                <a:srgbClr val="0707B9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2400" b="1">
                  <a:ea typeface="黑体" panose="02010609060101010101" pitchFamily="49" charset="-122"/>
                </a:rPr>
                <a:t>仲裁调解</a:t>
              </a:r>
              <a:endParaRPr lang="zh-CN" altLang="en-US" sz="2400" b="1">
                <a:ea typeface="黑体" panose="02010609060101010101" pitchFamily="49" charset="-122"/>
              </a:endParaRPr>
            </a:p>
          </p:txBody>
        </p:sp>
        <p:sp>
          <p:nvSpPr>
            <p:cNvPr id="8" name="AutoShape 9"/>
            <p:cNvSpPr/>
            <p:nvPr>
              <p:custDataLst>
                <p:tags r:id="rId9"/>
              </p:custDataLst>
            </p:nvPr>
          </p:nvSpPr>
          <p:spPr>
            <a:xfrm>
              <a:off x="8315" y="6407"/>
              <a:ext cx="518" cy="2963"/>
            </a:xfrm>
            <a:prstGeom prst="leftBrace">
              <a:avLst>
                <a:gd name="adj1" fmla="val 32206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>
                <a:ea typeface="微软雅黑" panose="020b0503020204020204" pitchFamily="34" charset="-122"/>
              </a:endParaRPr>
            </a:p>
          </p:txBody>
        </p:sp>
      </p:grpSp>
      <p:grpSp>
        <p:nvGrpSpPr>
          <p:cNvPr id="9" name="组合 8"/>
          <p:cNvGrpSpPr/>
          <p:nvPr>
            <p:custDataLst>
              <p:tags r:id="rId10"/>
            </p:custDataLst>
          </p:nvPr>
        </p:nvGrpSpPr>
        <p:grpSpPr>
          <a:xfrm>
            <a:off x="2515383" y="3447819"/>
            <a:ext cx="2203450" cy="1916599"/>
            <a:chOff x="2134383" y="3916175"/>
            <a:chExt cx="2203450" cy="1916599"/>
          </a:xfrm>
        </p:grpSpPr>
        <p:sp>
          <p:nvSpPr>
            <p:cNvPr id="10" name="Text Box 3"/>
            <p:cNvSpPr/>
            <p:nvPr>
              <p:custDataLst>
                <p:tags r:id="rId11"/>
              </p:custDataLst>
            </p:nvPr>
          </p:nvSpPr>
          <p:spPr>
            <a:xfrm>
              <a:off x="2218008" y="3916175"/>
              <a:ext cx="1841500" cy="521638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25400">
              <a:solidFill>
                <a:srgbClr val="3333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2800" b="1">
                  <a:ea typeface="黑体" panose="02010609060101010101" pitchFamily="49" charset="-122"/>
                </a:rPr>
                <a:t>诉讼调解</a:t>
              </a:r>
              <a:endParaRPr lang="zh-CN" altLang="en-US" sz="2800" b="1">
                <a:ea typeface="黑体" panose="02010609060101010101" pitchFamily="49" charset="-122"/>
              </a:endParaRPr>
            </a:p>
          </p:txBody>
        </p:sp>
        <p:sp>
          <p:nvSpPr>
            <p:cNvPr id="11" name="Text Box 3"/>
            <p:cNvSpPr/>
            <p:nvPr>
              <p:custDataLst>
                <p:tags r:id="rId12"/>
              </p:custDataLst>
            </p:nvPr>
          </p:nvSpPr>
          <p:spPr>
            <a:xfrm>
              <a:off x="2134383" y="5311136"/>
              <a:ext cx="2203450" cy="521638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 w="25400">
              <a:solidFill>
                <a:srgbClr val="3333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2800" b="1">
                  <a:ea typeface="黑体" panose="02010609060101010101" pitchFamily="49" charset="-122"/>
                </a:rPr>
                <a:t>诉讼外调解</a:t>
              </a:r>
              <a:endParaRPr lang="zh-CN" altLang="en-US" sz="2800" b="1">
                <a:ea typeface="黑体" panose="02010609060101010101" pitchFamily="49" charset="-122"/>
              </a:endParaRPr>
            </a:p>
          </p:txBody>
        </p:sp>
      </p:grpSp>
      <p:grpSp>
        <p:nvGrpSpPr>
          <p:cNvPr id="12" name="组合 11"/>
          <p:cNvGrpSpPr/>
          <p:nvPr>
            <p:custDataLst>
              <p:tags r:id="rId13"/>
            </p:custDataLst>
          </p:nvPr>
        </p:nvGrpSpPr>
        <p:grpSpPr>
          <a:xfrm>
            <a:off x="1375877" y="3556088"/>
            <a:ext cx="1024308" cy="1737934"/>
            <a:chOff x="994877" y="4024444"/>
            <a:chExt cx="1024308" cy="1737934"/>
          </a:xfrm>
        </p:grpSpPr>
        <p:sp>
          <p:nvSpPr>
            <p:cNvPr id="13" name="Text Box 3"/>
            <p:cNvSpPr/>
            <p:nvPr>
              <p:custDataLst>
                <p:tags r:id="rId14"/>
              </p:custDataLst>
            </p:nvPr>
          </p:nvSpPr>
          <p:spPr>
            <a:xfrm>
              <a:off x="994877" y="4408443"/>
              <a:ext cx="574675" cy="1076325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rgbClr val="3333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3200" b="1">
                  <a:solidFill>
                    <a:srgbClr val="FF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调解</a:t>
              </a:r>
              <a:endPara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" name="AutoShape 9"/>
            <p:cNvSpPr/>
            <p:nvPr>
              <p:custDataLst>
                <p:tags r:id="rId15"/>
              </p:custDataLst>
            </p:nvPr>
          </p:nvSpPr>
          <p:spPr>
            <a:xfrm>
              <a:off x="1718354" y="4024444"/>
              <a:ext cx="300831" cy="1737934"/>
            </a:xfrm>
            <a:prstGeom prst="leftBrace">
              <a:avLst>
                <a:gd name="adj1" fmla="val 38270"/>
                <a:gd name="adj2" fmla="val 50000"/>
              </a:avLst>
            </a:prstGeom>
            <a:noFill/>
            <a:ln w="38100">
              <a:solidFill>
                <a:srgbClr val="0707B9"/>
              </a:solidFill>
              <a:round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>
                <a:ea typeface="微软雅黑" panose="020b0503020204020204" pitchFamily="34" charset="-122"/>
              </a:endParaRPr>
            </a:p>
          </p:txBody>
        </p:sp>
      </p:grpSp>
      <p:grpSp>
        <p:nvGrpSpPr>
          <p:cNvPr id="15" name="组合 14"/>
          <p:cNvGrpSpPr/>
          <p:nvPr>
            <p:custDataLst>
              <p:tags r:id="rId16"/>
            </p:custDataLst>
          </p:nvPr>
        </p:nvGrpSpPr>
        <p:grpSpPr>
          <a:xfrm>
            <a:off x="6918790" y="4119739"/>
            <a:ext cx="2974975" cy="461010"/>
            <a:chOff x="11397" y="6347"/>
            <a:chExt cx="4685" cy="726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16" name="Text Box 3"/>
            <p:cNvSpPr/>
            <p:nvPr>
              <p:custDataLst>
                <p:tags r:id="rId17"/>
              </p:custDataLst>
            </p:nvPr>
          </p:nvSpPr>
          <p:spPr>
            <a:xfrm>
              <a:off x="12312" y="6347"/>
              <a:ext cx="3770" cy="727"/>
            </a:xfrm>
            <a:prstGeom prst="rect">
              <a:avLst/>
            </a:prstGeom>
            <a:grpFill/>
            <a:ln w="25400">
              <a:solidFill>
                <a:schemeClr val="accent1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2400" b="1">
                  <a:ea typeface="黑体" panose="02010609060101010101" pitchFamily="49" charset="-122"/>
                </a:rPr>
                <a:t>人民调解委员会</a:t>
              </a:r>
              <a:endParaRPr lang="zh-CN" altLang="en-US" sz="2400" b="1">
                <a:ea typeface="黑体" panose="02010609060101010101" pitchFamily="49" charset="-122"/>
              </a:endParaRPr>
            </a:p>
          </p:txBody>
        </p:sp>
        <p:cxnSp>
          <p:nvCxnSpPr>
            <p:cNvPr id="17" name="直接连接符 23"/>
            <p:cNvCxnSpPr/>
            <p:nvPr>
              <p:custDataLst>
                <p:tags r:id="rId18"/>
              </p:custDataLst>
            </p:nvPr>
          </p:nvCxnSpPr>
          <p:spPr>
            <a:xfrm flipV="1">
              <a:off x="11397" y="6724"/>
              <a:ext cx="923" cy="15"/>
            </a:xfrm>
            <a:prstGeom prst="line">
              <a:avLst/>
            </a:prstGeom>
            <a:grpFill/>
            <a:ln w="25400">
              <a:solidFill>
                <a:srgbClr val="FF0000"/>
              </a:solidFill>
              <a:miter lim="800000"/>
            </a:ln>
          </p:spPr>
        </p:cxnSp>
      </p:grpSp>
      <p:grpSp>
        <p:nvGrpSpPr>
          <p:cNvPr id="18" name="组合 17"/>
          <p:cNvGrpSpPr/>
          <p:nvPr>
            <p:custDataLst>
              <p:tags r:id="rId19"/>
            </p:custDataLst>
          </p:nvPr>
        </p:nvGrpSpPr>
        <p:grpSpPr>
          <a:xfrm>
            <a:off x="6918790" y="4864185"/>
            <a:ext cx="2696210" cy="461010"/>
            <a:chOff x="11340" y="7522"/>
            <a:chExt cx="4246" cy="726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19" name="Text Box 3"/>
            <p:cNvSpPr/>
            <p:nvPr>
              <p:custDataLst>
                <p:tags r:id="rId20"/>
              </p:custDataLst>
            </p:nvPr>
          </p:nvSpPr>
          <p:spPr>
            <a:xfrm>
              <a:off x="12280" y="7522"/>
              <a:ext cx="3307" cy="727"/>
            </a:xfrm>
            <a:prstGeom prst="rect">
              <a:avLst/>
            </a:prstGeom>
            <a:grpFill/>
            <a:ln w="25400">
              <a:solidFill>
                <a:srgbClr val="C00000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2400" b="1">
                  <a:ea typeface="黑体" panose="02010609060101010101" pitchFamily="49" charset="-122"/>
                </a:rPr>
                <a:t>国家行政机关</a:t>
              </a:r>
              <a:endParaRPr lang="zh-CN" altLang="en-US" sz="2400" b="1">
                <a:ea typeface="黑体" panose="02010609060101010101" pitchFamily="49" charset="-122"/>
              </a:endParaRPr>
            </a:p>
          </p:txBody>
        </p:sp>
        <p:cxnSp>
          <p:nvCxnSpPr>
            <p:cNvPr id="20" name="直接连接符 25"/>
            <p:cNvCxnSpPr/>
            <p:nvPr>
              <p:custDataLst>
                <p:tags r:id="rId21"/>
              </p:custDataLst>
            </p:nvPr>
          </p:nvCxnSpPr>
          <p:spPr>
            <a:xfrm flipV="1">
              <a:off x="11340" y="7899"/>
              <a:ext cx="920" cy="13"/>
            </a:xfrm>
            <a:prstGeom prst="line">
              <a:avLst/>
            </a:prstGeom>
            <a:grpFill/>
            <a:ln w="25400">
              <a:solidFill>
                <a:srgbClr val="FF0000"/>
              </a:solidFill>
              <a:miter lim="800000"/>
            </a:ln>
          </p:spPr>
        </p:cxnSp>
      </p:grpSp>
      <p:grpSp>
        <p:nvGrpSpPr>
          <p:cNvPr id="21" name="组合 20"/>
          <p:cNvGrpSpPr/>
          <p:nvPr>
            <p:custDataLst>
              <p:tags r:id="rId22"/>
            </p:custDataLst>
          </p:nvPr>
        </p:nvGrpSpPr>
        <p:grpSpPr>
          <a:xfrm>
            <a:off x="6919425" y="5598471"/>
            <a:ext cx="2088515" cy="462280"/>
            <a:chOff x="11352" y="8600"/>
            <a:chExt cx="3289" cy="728"/>
          </a:xfrm>
          <a:solidFill>
            <a:schemeClr val="accent2">
              <a:lumMod val="20000"/>
              <a:lumOff val="80000"/>
            </a:schemeClr>
          </a:solidFill>
        </p:grpSpPr>
        <p:sp>
          <p:nvSpPr>
            <p:cNvPr id="22" name="Text Box 3"/>
            <p:cNvSpPr/>
            <p:nvPr>
              <p:custDataLst>
                <p:tags r:id="rId23"/>
              </p:custDataLst>
            </p:nvPr>
          </p:nvSpPr>
          <p:spPr>
            <a:xfrm>
              <a:off x="12307" y="8600"/>
              <a:ext cx="2335" cy="728"/>
            </a:xfrm>
            <a:prstGeom prst="rect">
              <a:avLst/>
            </a:prstGeom>
            <a:grpFill/>
            <a:ln w="25400">
              <a:solidFill>
                <a:srgbClr val="C00000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2400" b="1">
                  <a:ea typeface="黑体" panose="02010609060101010101" pitchFamily="49" charset="-122"/>
                </a:rPr>
                <a:t>仲裁机构</a:t>
              </a:r>
              <a:endParaRPr lang="zh-CN" altLang="en-US" sz="2400" b="1">
                <a:ea typeface="黑体" panose="02010609060101010101" pitchFamily="49" charset="-122"/>
              </a:endParaRPr>
            </a:p>
          </p:txBody>
        </p:sp>
        <p:cxnSp>
          <p:nvCxnSpPr>
            <p:cNvPr id="23" name="直接连接符 26"/>
            <p:cNvCxnSpPr/>
            <p:nvPr>
              <p:custDataLst>
                <p:tags r:id="rId24"/>
              </p:custDataLst>
            </p:nvPr>
          </p:nvCxnSpPr>
          <p:spPr>
            <a:xfrm flipV="1">
              <a:off x="11352" y="8980"/>
              <a:ext cx="923" cy="13"/>
            </a:xfrm>
            <a:prstGeom prst="line">
              <a:avLst/>
            </a:prstGeom>
            <a:grpFill/>
            <a:ln w="25400">
              <a:solidFill>
                <a:srgbClr val="FF0000"/>
              </a:solidFill>
              <a:miter lim="800000"/>
            </a:ln>
          </p:spPr>
        </p:cxnSp>
      </p:grpSp>
      <p:grpSp>
        <p:nvGrpSpPr>
          <p:cNvPr id="24" name="组合 23"/>
          <p:cNvGrpSpPr/>
          <p:nvPr>
            <p:custDataLst>
              <p:tags r:id="rId25"/>
            </p:custDataLst>
          </p:nvPr>
        </p:nvGrpSpPr>
        <p:grpSpPr>
          <a:xfrm>
            <a:off x="4531636" y="3362326"/>
            <a:ext cx="4445000" cy="461962"/>
            <a:chOff x="6361" y="8541"/>
            <a:chExt cx="7000" cy="727"/>
          </a:xfrm>
        </p:grpSpPr>
        <p:sp>
          <p:nvSpPr>
            <p:cNvPr id="25" name="Text Box 3"/>
            <p:cNvSpPr/>
            <p:nvPr>
              <p:custDataLst>
                <p:tags r:id="rId26"/>
              </p:custDataLst>
            </p:nvPr>
          </p:nvSpPr>
          <p:spPr>
            <a:xfrm>
              <a:off x="11026" y="8541"/>
              <a:ext cx="2335" cy="727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 w="25400">
              <a:solidFill>
                <a:schemeClr val="accent1"/>
              </a:solidFill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indent="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indent="1143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indent="2286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indent="3429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indent="457200" algn="l" defTabSz="6858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400" b="0" i="0" u="none" kern="1200" baseline="0">
                  <a:solidFill>
                    <a:schemeClr val="tx1"/>
                  </a:solidFill>
                  <a:effectLst/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50000"/>
                </a:spcBef>
              </a:pPr>
              <a:r>
                <a:rPr lang="zh-CN" altLang="en-US" sz="2400" b="1">
                  <a:ea typeface="黑体" panose="02010609060101010101" pitchFamily="49" charset="-122"/>
                </a:rPr>
                <a:t>人民法院</a:t>
              </a:r>
              <a:endParaRPr lang="zh-CN" altLang="en-US" sz="2400" b="1">
                <a:ea typeface="黑体" panose="02010609060101010101" pitchFamily="49" charset="-122"/>
              </a:endParaRPr>
            </a:p>
          </p:txBody>
        </p:sp>
        <p:cxnSp>
          <p:nvCxnSpPr>
            <p:cNvPr id="26" name="直接连接符 28"/>
            <p:cNvCxnSpPr>
              <a:endCxn id="25" idx="1"/>
            </p:cNvCxnSpPr>
            <p:nvPr>
              <p:custDataLst>
                <p:tags r:id="rId27"/>
              </p:custDataLst>
            </p:nvPr>
          </p:nvCxnSpPr>
          <p:spPr>
            <a:xfrm flipV="1">
              <a:off x="6361" y="8904"/>
              <a:ext cx="4665" cy="39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miter lim="800000"/>
            </a:ln>
          </p:spPr>
        </p:cxnSp>
      </p:grpSp>
      <p:sp>
        <p:nvSpPr>
          <p:cNvPr id="27" name="文本框 26"/>
          <p:cNvSpPr txBox="1"/>
          <p:nvPr>
            <p:custDataLst>
              <p:tags r:id="rId28"/>
            </p:custDataLst>
          </p:nvPr>
        </p:nvSpPr>
        <p:spPr>
          <a:xfrm>
            <a:off x="0" y="137440"/>
            <a:ext cx="4613656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n>
                  <a:noFill/>
                </a:ln>
                <a:solidFill>
                  <a:srgbClr val="2178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一、以和为贵选调解</a:t>
            </a:r>
            <a:endParaRPr lang="zh-CN" altLang="en-US" sz="3600" b="1">
              <a:ln>
                <a:noFill/>
              </a:ln>
              <a:solidFill>
                <a:srgbClr val="21780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5"/>
          <p:cNvSpPr txBox="1"/>
          <p:nvPr>
            <p:custDataLst>
              <p:tags r:id="rId3"/>
            </p:custDataLst>
          </p:nvPr>
        </p:nvSpPr>
        <p:spPr>
          <a:xfrm>
            <a:off x="395690" y="1854723"/>
            <a:ext cx="10792263" cy="3148554"/>
          </a:xfrm>
          <a:prstGeom prst="rect">
            <a:avLst/>
          </a:prstGeom>
          <a:solidFill>
            <a:srgbClr val="F3F4F1"/>
          </a:solidFill>
          <a:ln w="25400">
            <a:solidFill>
              <a:srgbClr val="C0000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10000"/>
              </a:lnSpc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                      是在</a:t>
            </a:r>
            <a:r>
              <a:rPr lang="zh-CN" altLang="en-US" sz="2800" b="1" u="sng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人民调解委员会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的组织下进行的调解，被誉为伟大的</a:t>
            </a:r>
            <a:r>
              <a:rPr lang="zh-CN" altLang="en-US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“东方经验”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。</a:t>
            </a:r>
            <a:endParaRPr lang="zh-CN" sz="2800" b="1"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</a:endParaRPr>
          </a:p>
          <a:p>
            <a:pPr indent="0" fontAlgn="auto">
              <a:lnSpc>
                <a:spcPct val="110000"/>
              </a:lnSpc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                       </a:t>
            </a:r>
            <a:r>
              <a:rPr lang="zh-CN" altLang="en-US" sz="2800" b="1" u="sng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尊重</a:t>
            </a:r>
            <a:r>
              <a:rPr lang="zh-CN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当事人的权利，不得违背</a:t>
            </a:r>
            <a:r>
              <a:rPr lang="zh-CN" altLang="en-US" sz="2800" b="1" u="sng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法律、法规和国家政策</a:t>
            </a:r>
            <a:r>
              <a:rPr lang="zh-CN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，</a:t>
            </a:r>
            <a:r>
              <a:rPr lang="zh-CN" altLang="en-US" sz="2800" b="1" u="sng">
                <a:solidFill>
                  <a:srgbClr val="FF0000"/>
                </a:solidFill>
                <a:highlight>
                  <a:srgbClr val="FFFF00"/>
                </a:highlight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不收取</a:t>
            </a:r>
            <a:r>
              <a:rPr lang="zh-CN" sz="2800" b="1">
                <a:highlight>
                  <a:srgbClr val="FFFF00"/>
                </a:highlight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任何</a:t>
            </a:r>
            <a:r>
              <a:rPr lang="zh-CN" altLang="en-US" sz="2800" b="1" u="sng">
                <a:solidFill>
                  <a:srgbClr val="FF0000"/>
                </a:solidFill>
                <a:highlight>
                  <a:srgbClr val="FFFF00"/>
                </a:highlight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费用</a:t>
            </a:r>
            <a:r>
              <a:rPr lang="zh-CN" altLang="en-US" sz="2800" b="1">
                <a:solidFill>
                  <a:srgbClr val="FF0000"/>
                </a:solidFill>
                <a:highlight>
                  <a:srgbClr val="FFFF00"/>
                </a:highlight>
                <a:uFill>
                  <a:solidFill>
                    <a:srgbClr val="00B0F0"/>
                  </a:solidFill>
                </a:u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。</a:t>
            </a:r>
            <a:endParaRPr lang="zh-CN" altLang="en-US" sz="2800" b="1">
              <a:highlight>
                <a:srgbClr val="FFFF00"/>
              </a:highlight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  <a:sym typeface="+mn-ea"/>
            </a:endParaRPr>
          </a:p>
          <a:p>
            <a:pPr indent="0" fontAlgn="auto">
              <a:lnSpc>
                <a:spcPct val="110000"/>
              </a:lnSpc>
              <a:spcAft>
                <a:spcPts val="600"/>
              </a:spcAft>
              <a:buFont typeface="Arial" pitchFamily="34" charset="0"/>
              <a:buNone/>
            </a:pP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                      </a:t>
            </a:r>
            <a:r>
              <a:rPr lang="zh-CN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人民调解委员会是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调解民间纠纷的</a:t>
            </a:r>
            <a:r>
              <a:rPr lang="zh-CN" altLang="en-US" sz="2800" b="1" u="sng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群众性组织</a:t>
            </a:r>
            <a:r>
              <a:rPr lang="zh-CN" altLang="en-US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。</a:t>
            </a:r>
            <a:endParaRPr lang="zh-CN" sz="2800" b="1"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</a:endParaRPr>
          </a:p>
          <a:p>
            <a:pPr indent="0" fontAlgn="auto">
              <a:lnSpc>
                <a:spcPct val="110000"/>
              </a:lnSpc>
              <a:spcAft>
                <a:spcPts val="600"/>
              </a:spcAft>
              <a:buFont typeface="Arial" pitchFamily="34" charset="0"/>
              <a:buNone/>
            </a:pPr>
            <a:endParaRPr lang="zh-CN" altLang="en-US" sz="2800" b="1"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</a:endParaRPr>
          </a:p>
        </p:txBody>
      </p:sp>
      <p:sp>
        <p:nvSpPr>
          <p:cNvPr id="5" name="文本框 1"/>
          <p:cNvSpPr txBox="1"/>
          <p:nvPr>
            <p:custDataLst>
              <p:tags r:id="rId4"/>
            </p:custDataLst>
          </p:nvPr>
        </p:nvSpPr>
        <p:spPr>
          <a:xfrm>
            <a:off x="234326" y="1854723"/>
            <a:ext cx="296972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</a:t>
            </a:r>
            <a:r>
              <a: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）含义： 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>
              <a:spcAft>
                <a:spcPts val="600"/>
              </a:spcAft>
            </a:pP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>
              <a:spcAft>
                <a:spcPts val="600"/>
              </a:spcAft>
            </a:pPr>
            <a:r>
              <a:rPr lang="zh-CN" altLang="en-US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）原则：</a:t>
            </a:r>
            <a:endParaRPr lang="en-US" altLang="zh-CN" sz="28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Aft>
                <a:spcPts val="600"/>
              </a:spcAft>
            </a:pPr>
            <a:endParaRPr lang="en-US" altLang="zh-CN" sz="28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Aft>
                <a:spcPts val="600"/>
              </a:spcAft>
            </a:pPr>
            <a:r>
              <a:rPr lang="zh-CN" altLang="en-US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）性质：</a:t>
            </a:r>
            <a:endParaRPr lang="en-US" altLang="zh-CN" sz="28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TextBox 3"/>
          <p:cNvSpPr/>
          <p:nvPr>
            <p:custDataLst>
              <p:tags r:id="rId5"/>
            </p:custDataLst>
          </p:nvPr>
        </p:nvSpPr>
        <p:spPr>
          <a:xfrm>
            <a:off x="5209754" y="401550"/>
            <a:ext cx="2789835" cy="584775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</a:rPr>
              <a:t>3</a:t>
            </a:r>
            <a:r>
              <a:rPr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</a:rPr>
              <a:t>、</a:t>
            </a:r>
            <a:r>
              <a:rPr lang="en-US" altLang="zh-CN" sz="3200" b="1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人民调解</a:t>
            </a:r>
            <a:endParaRPr lang="en-US" altLang="zh-CN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方正粗黑宋简体" panose="02000000000000000000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0" y="439"/>
            <a:ext cx="4613656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n>
                  <a:noFill/>
                </a:ln>
                <a:solidFill>
                  <a:srgbClr val="2178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一、以和为贵选调解</a:t>
            </a:r>
            <a:endParaRPr lang="zh-CN" altLang="en-US" sz="3600" b="1">
              <a:ln>
                <a:noFill/>
              </a:ln>
              <a:solidFill>
                <a:srgbClr val="21780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7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4" presetID="3" presetClass="entr" presetSubtype="5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5"/>
          <p:cNvSpPr txBox="1"/>
          <p:nvPr>
            <p:custDataLst>
              <p:tags r:id="rId3"/>
            </p:custDataLst>
          </p:nvPr>
        </p:nvSpPr>
        <p:spPr>
          <a:xfrm>
            <a:off x="198466" y="1325881"/>
            <a:ext cx="11724593" cy="4844403"/>
          </a:xfrm>
          <a:prstGeom prst="rect">
            <a:avLst/>
          </a:prstGeom>
          <a:solidFill>
            <a:srgbClr val="F3F4F1"/>
          </a:solidFill>
          <a:ln w="25400">
            <a:solidFill>
              <a:srgbClr val="C0000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10000"/>
              </a:lnSpc>
              <a:spcAft>
                <a:spcPts val="600"/>
              </a:spcAft>
              <a:buFont typeface="Arial" pitchFamily="34" charset="0"/>
              <a:buNone/>
            </a:pPr>
            <a:endParaRPr lang="zh-CN" altLang="en-US" sz="2800" b="1"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</a:endParaRPr>
          </a:p>
          <a:p>
            <a:pPr marL="514350" indent="-514350" fontAlgn="auto">
              <a:lnSpc>
                <a:spcPct val="110000"/>
              </a:lnSpc>
              <a:spcAft>
                <a:spcPts val="600"/>
              </a:spcAft>
              <a:buFont typeface="+mj-ea"/>
              <a:buAutoNum type="circleNumDbPlain"/>
            </a:pPr>
            <a:r>
              <a:rPr lang="zh-CN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经人民调解委员会调解</a:t>
            </a:r>
            <a:r>
              <a:rPr lang="zh-CN" sz="2800" b="1" u="sng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达成的协议</a:t>
            </a:r>
            <a:r>
              <a:rPr lang="zh-CN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，当事人</a:t>
            </a:r>
            <a:r>
              <a:rPr lang="zh-CN" sz="2800" b="1" u="sng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应当按照</a:t>
            </a:r>
            <a:r>
              <a:rPr lang="zh-CN" altLang="en-US" sz="2800" b="1" u="sng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约定</a:t>
            </a:r>
            <a:r>
              <a:rPr lang="zh-CN" sz="2800" b="1" u="sng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履行</a:t>
            </a:r>
            <a:r>
              <a:rPr lang="zh-CN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。</a:t>
            </a:r>
            <a:endParaRPr lang="en-US" altLang="zh-CN" sz="2800" b="1"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</a:endParaRPr>
          </a:p>
          <a:p>
            <a:pPr fontAlgn="auto">
              <a:lnSpc>
                <a:spcPct val="110000"/>
              </a:lnSpc>
              <a:spcAft>
                <a:spcPts val="600"/>
              </a:spcAft>
            </a:pPr>
            <a:r>
              <a:rPr lang="en-US" altLang="zh-CN" sz="2800" b="1">
                <a:solidFill>
                  <a:srgbClr val="CC00FF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   </a:t>
            </a:r>
            <a:r>
              <a:rPr lang="zh-CN" altLang="en-US" sz="2800" b="1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（</a:t>
            </a:r>
            <a:r>
              <a:rPr lang="zh-CN" sz="2800" b="1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调解协议</a:t>
            </a:r>
            <a:r>
              <a:rPr lang="zh-CN" altLang="en-US" sz="2800" b="1">
                <a:solidFill>
                  <a:srgbClr val="0000FF"/>
                </a:solidFill>
                <a:uFill>
                  <a:solidFill>
                    <a:srgbClr val="00B0F0"/>
                  </a:solidFill>
                </a:u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具有法律约束力</a:t>
            </a:r>
            <a:r>
              <a:rPr lang="zh-CN" altLang="en-US" sz="2800" b="1">
                <a:solidFill>
                  <a:srgbClr val="0000FF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）</a:t>
            </a:r>
            <a:endParaRPr lang="en-US" altLang="zh-CN" sz="2800" b="1">
              <a:solidFill>
                <a:srgbClr val="0000FF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</a:endParaRPr>
          </a:p>
          <a:p>
            <a:pPr marL="514350" indent="-514350" fontAlgn="auto">
              <a:lnSpc>
                <a:spcPct val="110000"/>
              </a:lnSpc>
              <a:spcAft>
                <a:spcPts val="600"/>
              </a:spcAft>
              <a:buFont typeface="+mj-ea"/>
              <a:buAutoNum type="circleNumDbPlain"/>
            </a:pPr>
            <a:r>
              <a:rPr lang="zh-CN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双方当事人</a:t>
            </a:r>
            <a:r>
              <a:rPr lang="zh-CN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还可以</a:t>
            </a:r>
            <a:r>
              <a:rPr lang="zh-CN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自调解协议生效之日起</a:t>
            </a:r>
            <a:r>
              <a:rPr lang="zh-CN" altLang="en-US" sz="2800" b="1" u="sng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三十日内共同</a:t>
            </a:r>
            <a:r>
              <a:rPr lang="zh-CN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向人民法院</a:t>
            </a:r>
            <a:r>
              <a:rPr lang="zh-CN" sz="2800" b="1" u="sng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申请</a:t>
            </a:r>
            <a:r>
              <a:rPr lang="zh-CN" altLang="en-US" sz="2800" b="1" u="sng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司法确认</a:t>
            </a:r>
            <a:r>
              <a:rPr lang="zh-CN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。经人民</a:t>
            </a:r>
            <a:r>
              <a:rPr lang="zh-CN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法院</a:t>
            </a:r>
            <a:r>
              <a:rPr lang="zh-CN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依法</a:t>
            </a:r>
            <a:r>
              <a:rPr lang="zh-CN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确认</a:t>
            </a:r>
            <a:r>
              <a:rPr lang="zh-CN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有效</a:t>
            </a:r>
            <a:r>
              <a:rPr lang="zh-CN" sz="28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的调解协议</a:t>
            </a:r>
            <a:r>
              <a:rPr lang="zh-CN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，具有</a:t>
            </a:r>
            <a:r>
              <a:rPr lang="zh-CN" altLang="en-US" sz="2800" b="1" u="sng">
                <a:solidFill>
                  <a:srgbClr val="FF0000"/>
                </a:solidFill>
                <a:highlight>
                  <a:srgbClr val="FFFF00"/>
                </a:highlight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强制执行效力</a:t>
            </a:r>
            <a:r>
              <a:rPr lang="zh-CN" sz="2800" b="1"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。</a:t>
            </a:r>
            <a:endParaRPr lang="en-US" altLang="zh-CN" sz="2800" b="1"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</a:endParaRPr>
          </a:p>
          <a:p>
            <a:pPr marL="514350" indent="-514350" fontAlgn="auto">
              <a:lnSpc>
                <a:spcPct val="110000"/>
              </a:lnSpc>
              <a:spcAft>
                <a:spcPts val="600"/>
              </a:spcAft>
              <a:buFont typeface="+mj-ea"/>
              <a:buAutoNum type="circleNumDbPlain"/>
            </a:pPr>
            <a:endParaRPr lang="en-US" altLang="zh-CN" sz="2800" b="1">
              <a:solidFill>
                <a:srgbClr val="C00000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+mn-ea"/>
            </a:endParaRPr>
          </a:p>
          <a:p>
            <a:pPr fontAlgn="auto">
              <a:lnSpc>
                <a:spcPct val="110000"/>
              </a:lnSpc>
              <a:spcAft>
                <a:spcPts val="600"/>
              </a:spcAft>
            </a:pPr>
            <a:r>
              <a:rPr lang="zh-CN" altLang="en-US" sz="2800" b="1">
                <a:solidFill>
                  <a:srgbClr val="C0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有利于化解矛盾、促进社会和谐、维护社会稳定、推进国家治理能力现代化</a:t>
            </a:r>
            <a:endParaRPr lang="zh-CN" altLang="zh-CN" sz="2800">
              <a:solidFill>
                <a:srgbClr val="404040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fontAlgn="auto">
              <a:lnSpc>
                <a:spcPct val="110000"/>
              </a:lnSpc>
              <a:spcAft>
                <a:spcPts val="600"/>
              </a:spcAft>
            </a:pPr>
            <a:endParaRPr lang="zh-CN" altLang="en-US" sz="2800"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</a:endParaRPr>
          </a:p>
        </p:txBody>
      </p:sp>
      <p:sp>
        <p:nvSpPr>
          <p:cNvPr id="5" name="文本框 1"/>
          <p:cNvSpPr txBox="1"/>
          <p:nvPr>
            <p:custDataLst>
              <p:tags r:id="rId4"/>
            </p:custDataLst>
          </p:nvPr>
        </p:nvSpPr>
        <p:spPr>
          <a:xfrm>
            <a:off x="93039" y="1325881"/>
            <a:ext cx="29697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zh-CN" altLang="en-US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）效力：</a:t>
            </a:r>
            <a:endParaRPr lang="en-US" altLang="zh-CN" sz="28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TextBox 3"/>
          <p:cNvSpPr/>
          <p:nvPr>
            <p:custDataLst>
              <p:tags r:id="rId5"/>
            </p:custDataLst>
          </p:nvPr>
        </p:nvSpPr>
        <p:spPr>
          <a:xfrm>
            <a:off x="5209754" y="401550"/>
            <a:ext cx="2789835" cy="584775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en-US" altLang="zh-CN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</a:rPr>
              <a:t>3</a:t>
            </a:r>
            <a:r>
              <a:rPr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</a:rPr>
              <a:t>、</a:t>
            </a:r>
            <a:r>
              <a:rPr lang="en-US" altLang="zh-CN" sz="3200" b="1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方正粗黑宋简体" panose="02000000000000000000" charset="-122"/>
                <a:sym typeface="+mn-ea"/>
              </a:rPr>
              <a:t>人民调解</a:t>
            </a:r>
            <a:endParaRPr lang="en-US" altLang="zh-CN" sz="3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方正粗黑宋简体" panose="02000000000000000000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6"/>
            </p:custDataLst>
          </p:nvPr>
        </p:nvSpPr>
        <p:spPr>
          <a:xfrm>
            <a:off x="0" y="439"/>
            <a:ext cx="4613656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n>
                  <a:noFill/>
                </a:ln>
                <a:solidFill>
                  <a:srgbClr val="2178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一、以和为贵选调解</a:t>
            </a:r>
            <a:endParaRPr lang="zh-CN" altLang="en-US" sz="3600" b="1">
              <a:ln>
                <a:noFill/>
              </a:ln>
              <a:solidFill>
                <a:srgbClr val="21780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1"/>
          <p:cNvSpPr txBox="1"/>
          <p:nvPr>
            <p:custDataLst>
              <p:tags r:id="rId7"/>
            </p:custDataLst>
          </p:nvPr>
        </p:nvSpPr>
        <p:spPr>
          <a:xfrm>
            <a:off x="198466" y="3871857"/>
            <a:ext cx="29697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zh-CN" altLang="en-US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lang="zh-CN" altLang="en-US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）作用：</a:t>
            </a:r>
            <a:endParaRPr lang="en-US" altLang="zh-CN" sz="28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8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4" presetID="3" presetClass="entr" presetSubtype="5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4" presetID="3" presetClass="entr" presetSubtype="5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7" name="图片 6"/>
          <p:cNvPicPr/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720090" cy="768297"/>
          </a:xfrm>
          <a:prstGeom prst="rect">
            <a:avLst/>
          </a:prstGeom>
        </p:spPr>
      </p:pic>
      <p:graphicFrame>
        <p:nvGraphicFramePr>
          <p:cNvPr id="2" name="表格 2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312420" y="935355"/>
          <a:ext cx="11638915" cy="5803392"/>
        </p:xfrm>
        <a:graphic>
          <a:graphicData uri="http://schemas.openxmlformats.org/drawingml/2006/table">
            <a:tbl>
              <a:tblPr/>
              <a:tblGrid>
                <a:gridCol w="1104900"/>
                <a:gridCol w="1381760"/>
                <a:gridCol w="1365250"/>
                <a:gridCol w="2277110"/>
                <a:gridCol w="4110990"/>
                <a:gridCol w="1398905"/>
              </a:tblGrid>
              <a:tr h="518160"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30000"/>
                        </a:lnSpc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种类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0404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1920" marR="121920" marT="60960" marB="60960" anchor="ctr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70000"/>
                    </a:solidFill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30000"/>
                        </a:lnSpc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主持者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7000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1920" marR="121920" marT="60960" marB="60960" anchor="ctr"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70000"/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30000"/>
                        </a:lnSpc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效力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7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lnSpc>
                          <a:spcPct val="130000"/>
                        </a:lnSpc>
                        <a:buNone/>
                      </a:pPr>
                      <a:r>
                        <a:rPr lang="zh-CN" altLang="en-US" sz="20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作用</a:t>
                      </a:r>
                      <a:endParaRPr lang="zh-CN" altLang="en-US" sz="2000" b="1"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 w="19050">
                      <a:noFill/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70000"/>
                    </a:solidFill>
                  </a:tcPr>
                </a:tc>
              </a:tr>
              <a:tr h="864870"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10000"/>
                        </a:lnSpc>
                      </a:pPr>
                      <a:r>
                        <a:rPr lang="zh-CN" altLang="en-US" sz="2400" b="1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诉讼调解</a:t>
                      </a:r>
                      <a:endParaRPr lang="zh-CN" altLang="en-US" sz="2400" b="1">
                        <a:solidFill>
                          <a:srgbClr val="FF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>
                      <a:noFill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>
                      <a:noFill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>
                      <a:noFill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30000"/>
                        </a:lnSpc>
                      </a:pPr>
                      <a:r>
                        <a:rPr lang="zh-CN" altLang="en-US" sz="2000" b="1">
                          <a:solidFill>
                            <a:srgbClr val="00206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人民法院</a:t>
                      </a:r>
                      <a:endParaRPr lang="zh-CN" altLang="en-US" sz="2000" b="1">
                        <a:solidFill>
                          <a:srgbClr val="00206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>
                      <a:noFill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1920" marR="121920" marT="60960" marB="60960" anchor="ctr">
                    <a:lnL w="6350">
                      <a:solidFill>
                        <a:srgbClr val="D9D9D9"/>
                      </a:solidFill>
                      <a:prstDash val="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>
                      <a:noFill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l" eaLnBrk="1" hangingPunct="1">
                        <a:lnSpc>
                          <a:spcPct val="130000"/>
                        </a:lnSpc>
                      </a:pPr>
                      <a:r>
                        <a:rPr lang="zh-CN" altLang="zh-CN"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调解书在当事人签收后，</a:t>
                      </a:r>
                      <a:r>
                        <a:rPr lang="zh-CN" altLang="zh-CN" sz="2000" b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与判决书具有同等法律效力</a:t>
                      </a:r>
                      <a:r>
                        <a:rPr lang="zh-CN" altLang="zh-CN"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。</a:t>
                      </a:r>
                      <a:endParaRPr lang="zh-CN" altLang="zh-CN" sz="20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>
                      <a:noFill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 rowSpan="4"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1" noProof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有利于</a:t>
                      </a:r>
                      <a:endParaRPr lang="zh-CN" altLang="en-US" sz="2000" b="1" noProof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uLnTx/>
                        <a:uFillTx/>
                        <a:latin typeface="楷体" panose="02010609060101010101" charset="-122"/>
                        <a:ea typeface="楷体" panose="02010609060101010101" charset="-122"/>
                        <a:sym typeface="+mn-ea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1" noProof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化解矛盾</a:t>
                      </a:r>
                      <a:endParaRPr lang="zh-CN" altLang="en-US" sz="2000" b="1" noProof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uLnTx/>
                        <a:uFillTx/>
                        <a:latin typeface="楷体" panose="02010609060101010101" charset="-122"/>
                        <a:ea typeface="楷体" panose="02010609060101010101" charset="-122"/>
                        <a:sym typeface="+mn-ea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2000" b="1" noProof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uLnTx/>
                        <a:uFillTx/>
                        <a:latin typeface="楷体" panose="02010609060101010101" charset="-122"/>
                        <a:ea typeface="楷体" panose="02010609060101010101" charset="-122"/>
                        <a:sym typeface="+mn-ea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1" noProof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促进社会和谐</a:t>
                      </a:r>
                      <a:endParaRPr lang="zh-CN" altLang="en-US" sz="2000" b="1" noProof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uLnTx/>
                        <a:uFillTx/>
                        <a:latin typeface="楷体" panose="02010609060101010101" charset="-122"/>
                        <a:ea typeface="楷体" panose="02010609060101010101" charset="-122"/>
                        <a:sym typeface="+mn-ea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en-US" altLang="zh-CN" sz="2000" b="1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uLnTx/>
                        <a:uFillTx/>
                        <a:latin typeface="楷体" panose="02010609060101010101" charset="-122"/>
                        <a:ea typeface="楷体" panose="02010609060101010101" charset="-122"/>
                        <a:cs typeface="+mn-cs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1" noProof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维护社会稳定</a:t>
                      </a:r>
                      <a:endParaRPr lang="zh-CN" altLang="en-US" sz="2000" b="1" noProof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uLnTx/>
                        <a:uFillTx/>
                        <a:latin typeface="楷体" panose="02010609060101010101" charset="-122"/>
                        <a:ea typeface="楷体" panose="02010609060101010101" charset="-122"/>
                        <a:sym typeface="+mn-ea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kumimoji="0" lang="en-US" altLang="zh-CN" sz="2000" b="1" i="0" u="none" strike="noStrike" kern="1200" cap="none" spc="0" normalizeH="0" baseline="0" noProof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uLnTx/>
                        <a:uFillTx/>
                        <a:latin typeface="楷体" panose="02010609060101010101" charset="-122"/>
                        <a:ea typeface="楷体" panose="02010609060101010101" charset="-122"/>
                        <a:cs typeface="+mn-cs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000" b="1" noProof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uLnTx/>
                          <a:uFillTx/>
                          <a:latin typeface="楷体" panose="02010609060101010101" charset="-122"/>
                          <a:ea typeface="楷体" panose="02010609060101010101" charset="-122"/>
                          <a:sym typeface="+mn-ea"/>
                        </a:rPr>
                        <a:t>推进国家治理能力现代化</a:t>
                      </a:r>
                      <a:endParaRPr lang="zh-CN" altLang="zh-CN" sz="2000" b="0">
                        <a:solidFill>
                          <a:srgbClr val="404040"/>
                        </a:solidFill>
                        <a:latin typeface="楷体" panose="02010609060101010101" charset="-122"/>
                        <a:ea typeface="楷体" panose="02010609060101010101" charset="-122"/>
                      </a:endParaRPr>
                    </a:p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B7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2131695">
                <a:tc rowSpan="3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30000"/>
                        </a:lnSpc>
                      </a:pPr>
                      <a:r>
                        <a:rPr sz="2400" b="1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诉讼</a:t>
                      </a:r>
                      <a:endParaRPr lang="zh-CN" altLang="en-US" sz="2400" b="1">
                        <a:solidFill>
                          <a:srgbClr val="FF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marL="0" lvl="0" indent="0" algn="ctr" eaLnBrk="1" hangingPunct="1">
                        <a:lnSpc>
                          <a:spcPct val="130000"/>
                        </a:lnSpc>
                      </a:pPr>
                      <a:r>
                        <a:rPr sz="2400" b="1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外</a:t>
                      </a:r>
                      <a:endParaRPr sz="2400" b="1">
                        <a:solidFill>
                          <a:srgbClr val="FF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sym typeface="+mn-ea"/>
                      </a:endParaRPr>
                    </a:p>
                    <a:p>
                      <a:pPr marL="0" lvl="0" indent="0" algn="ctr" eaLnBrk="1" hangingPunct="1">
                        <a:lnSpc>
                          <a:spcPct val="130000"/>
                        </a:lnSpc>
                      </a:pPr>
                      <a:r>
                        <a:rPr sz="2400" b="1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调解</a:t>
                      </a:r>
                      <a:endParaRPr lang="en-US" altLang="zh-CN" sz="2400" b="1">
                        <a:solidFill>
                          <a:srgbClr val="FF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>
                      <a:noFill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9050">
                      <a:solidFill>
                        <a:srgbClr val="B70000"/>
                      </a:solidFill>
                      <a:prstDash val="soli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10000"/>
                        </a:lnSpc>
                      </a:pPr>
                      <a:r>
                        <a:rPr lang="zh-CN" altLang="en-US" sz="2400" b="0">
                          <a:solidFill>
                            <a:srgbClr val="0000FF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人民</a:t>
                      </a:r>
                      <a:endParaRPr lang="zh-CN" altLang="en-US" sz="2400" b="0">
                        <a:solidFill>
                          <a:srgbClr val="0000FF"/>
                        </a:solidFill>
                        <a:effectLst>
                          <a:outerShdw blurRad="38100" dist="25400" dir="5400000" algn="ctr" rotWithShape="0">
                            <a:srgbClr val="6E747A">
                              <a:alpha val="43000"/>
                            </a:srgbClr>
                          </a:outerShdw>
                        </a:effectLst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marL="0" lvl="0" indent="0" algn="ctr" eaLnBrk="1" hangingPunct="1">
                        <a:lnSpc>
                          <a:spcPct val="110000"/>
                        </a:lnSpc>
                      </a:pPr>
                      <a:r>
                        <a:rPr lang="zh-CN" altLang="en-US" sz="2400" b="0">
                          <a:solidFill>
                            <a:srgbClr val="0000FF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调解</a:t>
                      </a:r>
                      <a:endParaRPr lang="zh-CN" altLang="en-US" sz="2400" b="0">
                        <a:solidFill>
                          <a:srgbClr val="0000FF"/>
                        </a:solidFill>
                        <a:effectLst>
                          <a:outerShdw blurRad="38100" dist="25400" dir="5400000" algn="ctr" rotWithShape="0">
                            <a:srgbClr val="6E747A">
                              <a:alpha val="43000"/>
                            </a:srgbClr>
                          </a:outerShdw>
                        </a:effectLst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marL="0" lvl="0" indent="0" algn="ctr" eaLnBrk="1" hangingPunct="1">
                        <a:lnSpc>
                          <a:spcPct val="110000"/>
                        </a:lnSpc>
                      </a:pPr>
                      <a:r>
                        <a:rPr lang="zh-CN" altLang="en-US" sz="2400" b="0">
                          <a:solidFill>
                            <a:schemeClr val="accent1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伟大的东方经验</a:t>
                      </a:r>
                      <a:endParaRPr lang="zh-CN" altLang="en-US" sz="2400" b="0">
                        <a:solidFill>
                          <a:schemeClr val="accent1"/>
                        </a:solidFill>
                        <a:effectLst>
                          <a:outerShdw blurRad="38100" dist="25400" dir="5400000" algn="ctr" rotWithShape="0">
                            <a:srgbClr val="6E747A">
                              <a:alpha val="43000"/>
                            </a:srgbClr>
                          </a:outerShdw>
                        </a:effectLst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30000"/>
                        </a:lnSpc>
                      </a:pPr>
                      <a:r>
                        <a:rPr lang="zh-CN" altLang="en-US" sz="2000" b="1">
                          <a:solidFill>
                            <a:srgbClr val="002060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人民调解委员会</a:t>
                      </a:r>
                      <a:r>
                        <a:rPr lang="zh-CN" altLang="en-US" sz="2000" b="1">
                          <a:solidFill>
                            <a:schemeClr val="accent1"/>
                          </a:solidFill>
                          <a:effectLst>
                            <a:outerShdw blurRad="38100" dist="25400" dir="5400000" algn="ctr" rotWithShape="0">
                              <a:srgbClr val="6E747A">
                                <a:alpha val="43000"/>
                              </a:srgbClr>
                            </a:outerShdw>
                          </a:effectLst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（群众性组织）</a:t>
                      </a:r>
                      <a:endParaRPr lang="zh-CN" altLang="en-US" sz="2000" b="1">
                        <a:solidFill>
                          <a:schemeClr val="accent1"/>
                        </a:solidFill>
                        <a:effectLst>
                          <a:outerShdw blurRad="38100" dist="25400" dir="5400000" algn="ctr" rotWithShape="0">
                            <a:srgbClr val="6E747A">
                              <a:alpha val="43000"/>
                            </a:srgbClr>
                          </a:outerShdw>
                        </a:effectLst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30000"/>
                        </a:lnSpc>
                      </a:pPr>
                      <a:r>
                        <a:rPr lang="zh-CN" altLang="en-US"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①尊重当事人权利。</a:t>
                      </a:r>
                      <a:endParaRPr lang="zh-CN" altLang="en-US" sz="20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marL="0" lvl="0" indent="0" eaLnBrk="1" hangingPunct="1">
                        <a:lnSpc>
                          <a:spcPct val="130000"/>
                        </a:lnSpc>
                      </a:pPr>
                      <a:r>
                        <a:rPr lang="zh-CN" altLang="en-US"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②不得违背法律、法规和国家政策，不收取任何费用。</a:t>
                      </a:r>
                      <a:endParaRPr lang="zh-CN" altLang="en-US" sz="20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30000"/>
                        </a:lnSpc>
                      </a:pPr>
                      <a:r>
                        <a:rPr lang="zh-CN" altLang="en-US"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①人民调解协议具有民事合同性质,具有</a:t>
                      </a:r>
                      <a:r>
                        <a:rPr lang="zh-CN" altLang="en-US" sz="2000" b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法律效力</a:t>
                      </a:r>
                      <a:r>
                        <a:rPr lang="zh-CN" altLang="en-US"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,应当按照约定履行。</a:t>
                      </a:r>
                      <a:endParaRPr lang="zh-CN" altLang="en-US" sz="20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marL="0" lvl="0" indent="0" eaLnBrk="1" hangingPunct="1">
                        <a:lnSpc>
                          <a:spcPct val="130000"/>
                        </a:lnSpc>
                      </a:pPr>
                      <a:r>
                        <a:rPr lang="zh-CN" altLang="en-US"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②</a:t>
                      </a:r>
                      <a:r>
                        <a:rPr lang="zh-CN" altLang="en-US" sz="2000" b="0">
                          <a:solidFill>
                            <a:schemeClr val="tx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自</a:t>
                      </a:r>
                      <a:r>
                        <a:rPr lang="zh-CN" altLang="en-US" sz="2000" b="0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调解协议</a:t>
                      </a:r>
                      <a:r>
                        <a:rPr lang="zh-CN" altLang="en-US"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生效</a:t>
                      </a:r>
                      <a:r>
                        <a:rPr sz="200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sym typeface="+mn-ea"/>
                        </a:rPr>
                        <a:t>起</a:t>
                      </a:r>
                      <a:r>
                        <a:rPr lang="en-US" altLang="zh-CN"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30</a:t>
                      </a:r>
                      <a:r>
                        <a:rPr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日内共同向</a:t>
                      </a:r>
                      <a:r>
                        <a:rPr lang="zh-CN" altLang="en-US"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人民法院申请司法确认，确认有效的调解协议，</a:t>
                      </a:r>
                      <a:r>
                        <a:rPr lang="zh-CN" altLang="en-US" sz="2000" b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具有强制执行能力。</a:t>
                      </a:r>
                      <a:endParaRPr lang="zh-CN" altLang="en-US" sz="2000" b="0">
                        <a:solidFill>
                          <a:srgbClr val="FF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>
                      <a:noFill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1310640">
                <a:tc vMerge="1">
                  <a:txBody>
                    <a:bodyPr vert="horz" wrap="square"/>
                    <a:lstStyle/>
                    <a:p/>
                  </a:txBody>
                  <a:tcPr>
                    <a:lnL>
                      <a:noFill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10000"/>
                        </a:lnSpc>
                      </a:pPr>
                      <a:r>
                        <a:rPr lang="zh-CN" altLang="en-US" sz="2400" b="0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行政</a:t>
                      </a:r>
                      <a:endParaRPr lang="zh-CN" altLang="en-US" sz="2400" b="0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marL="0" lvl="0" indent="0" algn="ctr" eaLnBrk="1" hangingPunct="1">
                        <a:lnSpc>
                          <a:spcPct val="110000"/>
                        </a:lnSpc>
                      </a:pPr>
                      <a:r>
                        <a:rPr lang="zh-CN" altLang="en-US" sz="2400" b="0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调解</a:t>
                      </a:r>
                      <a:endParaRPr lang="zh-CN" altLang="en-US" sz="2400" b="0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30000"/>
                        </a:lnSpc>
                      </a:pPr>
                      <a:r>
                        <a:rPr lang="zh-CN" altLang="en-US" sz="2000" b="1">
                          <a:solidFill>
                            <a:srgbClr val="00206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国家行政机关</a:t>
                      </a:r>
                      <a:r>
                        <a:rPr lang="zh-CN" altLang="en-US"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：基层人民政府、公安机关、婚姻登记机关、国家合同管理机关</a:t>
                      </a:r>
                      <a:r>
                        <a:rPr lang="en-US" altLang="zh-CN"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……</a:t>
                      </a:r>
                      <a:endParaRPr lang="en-US" altLang="zh-CN" sz="20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1920" marR="121920" marT="60960" marB="60960">
                    <a:lnL w="6350">
                      <a:solidFill>
                        <a:srgbClr val="D9D9D9"/>
                      </a:solidFill>
                      <a:prstDash val="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30000"/>
                        </a:lnSpc>
                      </a:pPr>
                      <a:r>
                        <a:rPr lang="zh-CN" altLang="zh-CN"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达成的调解协议，</a:t>
                      </a:r>
                      <a:r>
                        <a:rPr lang="zh-CN" altLang="zh-CN" sz="2000" b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具有法律约束力</a:t>
                      </a:r>
                      <a:endParaRPr lang="zh-CN" altLang="zh-CN" sz="2000" b="0">
                        <a:solidFill>
                          <a:srgbClr val="FF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>
                      <a:noFill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2700">
                      <a:solidFill>
                        <a:schemeClr val="accent2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925830">
                <a:tc vMerge="1">
                  <a:txBody>
                    <a:bodyPr vert="horz" wrap="square"/>
                    <a:lstStyle/>
                    <a:p/>
                  </a:txBody>
                  <a:tcPr>
                    <a:lnL>
                      <a:noFill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B w="19050">
                      <a:solidFill>
                        <a:srgbClr val="B7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10000"/>
                        </a:lnSpc>
                      </a:pPr>
                      <a:r>
                        <a:rPr lang="zh-CN" altLang="en-US" sz="2400" b="0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仲裁</a:t>
                      </a:r>
                      <a:endParaRPr lang="zh-CN" altLang="en-US" sz="2400" b="0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marL="0" lvl="0" indent="0" algn="ctr" eaLnBrk="1" hangingPunct="1">
                        <a:lnSpc>
                          <a:spcPct val="110000"/>
                        </a:lnSpc>
                      </a:pPr>
                      <a:r>
                        <a:rPr lang="zh-CN" altLang="en-US" sz="2400" b="0">
                          <a:solidFill>
                            <a:srgbClr val="0000FF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调解</a:t>
                      </a:r>
                      <a:endParaRPr lang="zh-CN" altLang="en-US" sz="2400" b="0">
                        <a:solidFill>
                          <a:srgbClr val="0000FF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>
                    <a:lnL w="12700">
                      <a:solidFill>
                        <a:schemeClr val="accent2"/>
                      </a:solidFill>
                      <a:prstDash val="sys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9050">
                      <a:solidFill>
                        <a:srgbClr val="B7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 eaLnBrk="1" hangingPunct="1">
                        <a:lnSpc>
                          <a:spcPct val="130000"/>
                        </a:lnSpc>
                      </a:pPr>
                      <a:r>
                        <a:rPr lang="zh-CN" altLang="en-US" sz="2000" b="1">
                          <a:solidFill>
                            <a:srgbClr val="00206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仲裁机构</a:t>
                      </a:r>
                      <a:endParaRPr lang="zh-CN" altLang="en-US" sz="20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9050">
                      <a:solidFill>
                        <a:srgbClr val="B7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121920" marR="121920" marT="60960" marB="60960">
                    <a:lnL w="6350">
                      <a:solidFill>
                        <a:srgbClr val="D9D9D9"/>
                      </a:solidFill>
                      <a:prstDash val="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9050">
                      <a:solidFill>
                        <a:srgbClr val="B7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>
                      <a:defPPr>
                        <a:defRPr lang="zh-CN"/>
                      </a:defPPr>
                      <a:lvl1pPr marL="0" indent="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342900" indent="1143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685800" indent="2286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028700" indent="3429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371600" indent="457200" algn="l" defTabSz="685800" rtl="0" eaLnBrk="0" fontAlgn="base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 kumimoji="0" lang="zh-CN" altLang="en-US" sz="1400" b="0" i="0" u="none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30000"/>
                        </a:lnSpc>
                      </a:pPr>
                      <a:r>
                        <a:rPr lang="zh-CN" altLang="zh-CN" sz="20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达成的调解协议，</a:t>
                      </a:r>
                      <a:r>
                        <a:rPr lang="zh-CN" altLang="zh-CN" sz="2000" b="0">
                          <a:solidFill>
                            <a:srgbClr val="FF000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具有法律约束力</a:t>
                      </a:r>
                      <a:endParaRPr lang="zh-CN" altLang="zh-CN" sz="2000" b="0">
                        <a:solidFill>
                          <a:srgbClr val="FF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 w="12700">
                      <a:solidFill>
                        <a:schemeClr val="accent2"/>
                      </a:solidFill>
                      <a:prstDash val="sysDash"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9050">
                      <a:solidFill>
                        <a:srgbClr val="B7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121920" marR="121920" marT="60960" marB="60960" anchor="ctr">
                    <a:lnL w="12700">
                      <a:solidFill>
                        <a:schemeClr val="accent2"/>
                      </a:solidFill>
                      <a:prstDash val="sysDash"/>
                    </a:lnL>
                    <a:lnR>
                      <a:noFill/>
                    </a:lnR>
                    <a:lnT w="12700">
                      <a:solidFill>
                        <a:schemeClr val="accent2"/>
                      </a:solidFill>
                      <a:prstDash val="sysDash"/>
                    </a:lnT>
                    <a:lnB w="19050">
                      <a:solidFill>
                        <a:srgbClr val="B7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2903855" y="1515110"/>
            <a:ext cx="3348355" cy="7848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7"/>
            </p:custDataLst>
          </p:nvPr>
        </p:nvSpPr>
        <p:spPr>
          <a:xfrm>
            <a:off x="6498590" y="1546860"/>
            <a:ext cx="3912235" cy="7848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2903855" y="2505710"/>
            <a:ext cx="1177290" cy="1892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>
            <p:custDataLst>
              <p:tags r:id="rId9"/>
            </p:custDataLst>
          </p:nvPr>
        </p:nvSpPr>
        <p:spPr>
          <a:xfrm>
            <a:off x="2858135" y="4625975"/>
            <a:ext cx="3538855" cy="111950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>
            <p:custDataLst>
              <p:tags r:id="rId10"/>
            </p:custDataLst>
          </p:nvPr>
        </p:nvSpPr>
        <p:spPr>
          <a:xfrm>
            <a:off x="2858135" y="5903595"/>
            <a:ext cx="3539490" cy="7848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6498590" y="2435225"/>
            <a:ext cx="3912235" cy="1939925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>
            <p:custDataLst>
              <p:tags r:id="rId12"/>
            </p:custDataLst>
          </p:nvPr>
        </p:nvSpPr>
        <p:spPr>
          <a:xfrm>
            <a:off x="6570980" y="4779645"/>
            <a:ext cx="3912235" cy="7848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>
            <p:custDataLst>
              <p:tags r:id="rId13"/>
            </p:custDataLst>
          </p:nvPr>
        </p:nvSpPr>
        <p:spPr>
          <a:xfrm>
            <a:off x="6570980" y="5892165"/>
            <a:ext cx="3912235" cy="78549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14"/>
            </p:custDataLst>
          </p:nvPr>
        </p:nvSpPr>
        <p:spPr>
          <a:xfrm>
            <a:off x="1561465" y="2482215"/>
            <a:ext cx="1073785" cy="19399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15"/>
            </p:custDataLst>
          </p:nvPr>
        </p:nvSpPr>
        <p:spPr>
          <a:xfrm>
            <a:off x="1560830" y="4560570"/>
            <a:ext cx="1073785" cy="12236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16"/>
            </p:custDataLst>
          </p:nvPr>
        </p:nvSpPr>
        <p:spPr>
          <a:xfrm>
            <a:off x="1560830" y="5892165"/>
            <a:ext cx="1073785" cy="80835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矩形 16"/>
          <p:cNvSpPr/>
          <p:nvPr>
            <p:custDataLst>
              <p:tags r:id="rId17"/>
            </p:custDataLst>
          </p:nvPr>
        </p:nvSpPr>
        <p:spPr>
          <a:xfrm>
            <a:off x="4248150" y="2482215"/>
            <a:ext cx="2159000" cy="1892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18"/>
            </p:custDataLst>
          </p:nvPr>
        </p:nvSpPr>
        <p:spPr>
          <a:xfrm>
            <a:off x="8820785" y="1689735"/>
            <a:ext cx="1151890" cy="49879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>
            <p:custDataLst>
              <p:tags r:id="rId19"/>
            </p:custDataLst>
          </p:nvPr>
        </p:nvSpPr>
        <p:spPr>
          <a:xfrm>
            <a:off x="551307" y="113027"/>
            <a:ext cx="4613656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ln>
                  <a:noFill/>
                </a:ln>
                <a:solidFill>
                  <a:srgbClr val="2178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一、以和为贵选调解</a:t>
            </a:r>
            <a:endParaRPr lang="zh-CN" altLang="en-US" sz="3600" b="1">
              <a:ln>
                <a:noFill/>
              </a:ln>
              <a:solidFill>
                <a:srgbClr val="21780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xit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7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6" name="矩形: 圆角 5"/>
          <p:cNvSpPr/>
          <p:nvPr>
            <p:custDataLst>
              <p:tags r:id="rId4"/>
            </p:custDataLst>
          </p:nvPr>
        </p:nvSpPr>
        <p:spPr>
          <a:xfrm>
            <a:off x="8247102" y="1368877"/>
            <a:ext cx="3718512" cy="2471159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: 圆角 3"/>
          <p:cNvSpPr/>
          <p:nvPr>
            <p:custDataLst>
              <p:tags r:id="rId5"/>
            </p:custDataLst>
          </p:nvPr>
        </p:nvSpPr>
        <p:spPr>
          <a:xfrm>
            <a:off x="4204598" y="1368877"/>
            <a:ext cx="3922402" cy="2471159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: 圆角 2"/>
          <p:cNvSpPr/>
          <p:nvPr>
            <p:custDataLst>
              <p:tags r:id="rId6"/>
            </p:custDataLst>
          </p:nvPr>
        </p:nvSpPr>
        <p:spPr>
          <a:xfrm>
            <a:off x="140180" y="1368877"/>
            <a:ext cx="3922402" cy="2471159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>
            <p:custDataLst>
              <p:tags r:id="rId7"/>
            </p:custDataLst>
          </p:nvPr>
        </p:nvSpPr>
        <p:spPr>
          <a:xfrm>
            <a:off x="193884" y="4593318"/>
            <a:ext cx="11771730" cy="70756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 cmpd="sng">
            <a:noFill/>
            <a:prstDash val="solid"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预习</a:t>
            </a:r>
            <a:r>
              <a:rPr lang="en-US" altLang="zh-CN" sz="4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84</a:t>
            </a:r>
            <a:r>
              <a:rPr lang="zh-CN" altLang="en-US" sz="4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页思考：</a:t>
            </a:r>
            <a:r>
              <a:rPr sz="3600" b="1" err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以上纠纷</a:t>
            </a:r>
            <a:r>
              <a:rPr lang="zh-CN" altLang="en-US" sz="36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都</a:t>
            </a:r>
            <a:r>
              <a:rPr sz="3600" b="1" err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可以通过</a:t>
            </a:r>
            <a:r>
              <a:rPr sz="3600" b="1" err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仲裁</a:t>
            </a:r>
            <a:r>
              <a:rPr sz="3600" b="1" err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方式解决</a:t>
            </a:r>
            <a:r>
              <a:rPr lang="zh-CN" altLang="en-US" sz="36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吗</a:t>
            </a:r>
            <a:r>
              <a:rPr sz="36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？</a:t>
            </a:r>
            <a:endParaRPr lang="zh-CN" altLang="en-US" sz="3600" b="1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4927441" y="302547"/>
            <a:ext cx="2236510" cy="707566"/>
          </a:xfrm>
          <a:prstGeom prst="rect">
            <a:avLst/>
          </a:prstGeom>
          <a:noFill/>
        </p:spPr>
        <p:txBody>
          <a:bodyPr wrap="none" rtlCol="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  <a:sym typeface="+mn-ea"/>
              </a:rPr>
              <a:t>议学材料</a:t>
            </a:r>
            <a:endParaRPr lang="zh-CN" altLang="en-US" sz="4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19463" name="对角圆角矩形 7"/>
          <p:cNvSpPr/>
          <p:nvPr>
            <p:custDataLst>
              <p:tags r:id="rId9"/>
            </p:custDataLst>
          </p:nvPr>
        </p:nvSpPr>
        <p:spPr>
          <a:xfrm flipH="1">
            <a:off x="344070" y="1557116"/>
            <a:ext cx="3514622" cy="2094682"/>
          </a:xfrm>
          <a:custGeom>
            <a:gdLst>
              <a:gd name="GT0" fmla="*/ 102294 w 2408238"/>
              <a:gd name="GT1" fmla="+- l GT0 0"/>
              <a:gd name="GT2" fmla="*/ 102294 h 2095500"/>
              <a:gd name="GT3" fmla="+- t GT2 0"/>
              <a:gd name="GT4" fmla="*/ 2305944 w 2408238"/>
              <a:gd name="GT5" fmla="+- l GT4 0"/>
              <a:gd name="GT6" fmla="*/ 1993206 h 2095500"/>
              <a:gd name="GT7" fmla="+- t GT6 0"/>
            </a:gdLst>
            <a:cxnLst>
              <a:cxn ang="0">
                <a:pos x="2408238" y="1047750"/>
              </a:cxn>
              <a:cxn ang="0">
                <a:pos x="1204119" y="2095500"/>
              </a:cxn>
              <a:cxn ang="0">
                <a:pos x="0" y="1047750"/>
              </a:cxn>
              <a:cxn ang="0">
                <a:pos x="1204119" y="0"/>
              </a:cxn>
            </a:cxnLst>
            <a:rect l="GT1" t="GT3" r="GT5" b="GT7"/>
            <a:pathLst>
              <a:path w="2408238" h="2095500">
                <a:moveTo>
                  <a:pt x="349257" y="0"/>
                </a:moveTo>
                <a:lnTo>
                  <a:pt x="2408238" y="0"/>
                </a:lnTo>
                <a:lnTo>
                  <a:pt x="2408238" y="1746243"/>
                </a:lnTo>
                <a:lnTo>
                  <a:pt x="2408238" y="1746243"/>
                </a:lnTo>
                <a:arcTo wR="349257" hR="349257" stAng="0" swAng="5400000"/>
                <a:lnTo>
                  <a:pt x="0" y="2095500"/>
                </a:lnTo>
                <a:lnTo>
                  <a:pt x="0" y="349257"/>
                </a:lnTo>
                <a:lnTo>
                  <a:pt x="0" y="349257"/>
                </a:lnTo>
                <a:arcTo wR="349257" hR="349257" stAng="10800000" swAng="5400010"/>
                <a:close/>
              </a:path>
            </a:pathLst>
          </a:custGeom>
          <a:solidFill>
            <a:srgbClr val="FFF1DD"/>
          </a:solidFill>
          <a:ln w="12700">
            <a:solidFill>
              <a:srgbClr val="446DA9"/>
            </a:solidFill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ts val="3500"/>
              </a:lnSpc>
            </a:pPr>
            <a:r>
              <a:rPr lang="zh-CN" altLang="en-US" sz="3600" b="1"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    小何因所购商品房存在质量问题与开发商发生纠纷。</a:t>
            </a:r>
            <a:endParaRPr lang="zh-CN" altLang="en-US" sz="3600" b="1">
              <a:solidFill>
                <a:srgbClr val="00206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</a:endParaRPr>
          </a:p>
        </p:txBody>
      </p:sp>
      <p:sp>
        <p:nvSpPr>
          <p:cNvPr id="19464" name="对角圆角矩形 8"/>
          <p:cNvSpPr/>
          <p:nvPr>
            <p:custDataLst>
              <p:tags r:id="rId10"/>
            </p:custDataLst>
          </p:nvPr>
        </p:nvSpPr>
        <p:spPr>
          <a:xfrm flipH="1">
            <a:off x="4324700" y="1557115"/>
            <a:ext cx="3682197" cy="2094682"/>
          </a:xfrm>
          <a:custGeom>
            <a:gdLst>
              <a:gd name="GT0" fmla="*/ 102294 w 2547937"/>
              <a:gd name="GT1" fmla="+- l GT0 0"/>
              <a:gd name="GT2" fmla="*/ 102294 h 2095500"/>
              <a:gd name="GT3" fmla="+- t GT2 0"/>
              <a:gd name="GT4" fmla="*/ 2445643 w 2547937"/>
              <a:gd name="GT5" fmla="+- l GT4 0"/>
              <a:gd name="GT6" fmla="*/ 1993206 h 2095500"/>
              <a:gd name="GT7" fmla="+- t GT6 0"/>
            </a:gdLst>
            <a:cxnLst>
              <a:cxn ang="0">
                <a:pos x="2547937" y="1047750"/>
              </a:cxn>
              <a:cxn ang="0">
                <a:pos x="1273969" y="2095500"/>
              </a:cxn>
              <a:cxn ang="0">
                <a:pos x="0" y="1047750"/>
              </a:cxn>
              <a:cxn ang="0">
                <a:pos x="1273969" y="0"/>
              </a:cxn>
            </a:cxnLst>
            <a:rect l="GT1" t="GT3" r="GT5" b="GT7"/>
            <a:pathLst>
              <a:path w="2547937" h="2095500">
                <a:moveTo>
                  <a:pt x="349257" y="0"/>
                </a:moveTo>
                <a:lnTo>
                  <a:pt x="2547937" y="0"/>
                </a:lnTo>
                <a:lnTo>
                  <a:pt x="2547937" y="1746243"/>
                </a:lnTo>
                <a:lnTo>
                  <a:pt x="2547937" y="1746243"/>
                </a:lnTo>
                <a:arcTo wR="349257" hR="349257" stAng="0" swAng="5400000"/>
                <a:lnTo>
                  <a:pt x="0" y="2095500"/>
                </a:lnTo>
                <a:lnTo>
                  <a:pt x="0" y="349257"/>
                </a:lnTo>
                <a:lnTo>
                  <a:pt x="0" y="349257"/>
                </a:lnTo>
                <a:arcTo wR="349257" hR="349257" stAng="10800000" swAng="5400010"/>
                <a:close/>
              </a:path>
            </a:pathLst>
          </a:custGeom>
          <a:solidFill>
            <a:srgbClr val="DDF4EA"/>
          </a:solidFill>
          <a:ln w="12700">
            <a:solidFill>
              <a:srgbClr val="446DA9"/>
            </a:solidFill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ts val="3500"/>
              </a:lnSpc>
            </a:pPr>
            <a:r>
              <a:rPr lang="zh-CN" altLang="en-US" sz="3600" b="1"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    小郭和小慧在离婚过程中因孩子抚养权归属问题发生争执。</a:t>
            </a:r>
            <a:endParaRPr lang="zh-CN" altLang="en-US" sz="3600" b="1">
              <a:solidFill>
                <a:srgbClr val="00206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</a:endParaRPr>
          </a:p>
        </p:txBody>
      </p:sp>
      <p:sp>
        <p:nvSpPr>
          <p:cNvPr id="19465" name="对角圆角矩形 9"/>
          <p:cNvSpPr/>
          <p:nvPr>
            <p:custDataLst>
              <p:tags r:id="rId11"/>
            </p:custDataLst>
          </p:nvPr>
        </p:nvSpPr>
        <p:spPr>
          <a:xfrm flipH="1">
            <a:off x="8440134" y="1557115"/>
            <a:ext cx="3332448" cy="2094682"/>
          </a:xfrm>
          <a:custGeom>
            <a:gdLst>
              <a:gd name="GT0" fmla="*/ 102294 w 2303462"/>
              <a:gd name="GT1" fmla="+- l GT0 0"/>
              <a:gd name="GT2" fmla="*/ 102294 h 2095500"/>
              <a:gd name="GT3" fmla="+- t GT2 0"/>
              <a:gd name="GT4" fmla="*/ 2201168 w 2303462"/>
              <a:gd name="GT5" fmla="+- l GT4 0"/>
              <a:gd name="GT6" fmla="*/ 1993206 h 2095500"/>
              <a:gd name="GT7" fmla="+- t GT6 0"/>
            </a:gdLst>
            <a:cxnLst>
              <a:cxn ang="0">
                <a:pos x="2303462" y="1047750"/>
              </a:cxn>
              <a:cxn ang="0">
                <a:pos x="1151731" y="2095500"/>
              </a:cxn>
              <a:cxn ang="0">
                <a:pos x="0" y="1047750"/>
              </a:cxn>
              <a:cxn ang="0">
                <a:pos x="1151731" y="0"/>
              </a:cxn>
            </a:cxnLst>
            <a:rect l="GT1" t="GT3" r="GT5" b="GT7"/>
            <a:pathLst>
              <a:path w="2303462" h="2095500">
                <a:moveTo>
                  <a:pt x="349257" y="0"/>
                </a:moveTo>
                <a:lnTo>
                  <a:pt x="2303462" y="0"/>
                </a:lnTo>
                <a:lnTo>
                  <a:pt x="2303462" y="1746243"/>
                </a:lnTo>
                <a:lnTo>
                  <a:pt x="2303462" y="1746243"/>
                </a:lnTo>
                <a:arcTo wR="349257" hR="349257" stAng="0" swAng="5400000"/>
                <a:lnTo>
                  <a:pt x="0" y="2095500"/>
                </a:lnTo>
                <a:lnTo>
                  <a:pt x="0" y="349257"/>
                </a:lnTo>
                <a:lnTo>
                  <a:pt x="0" y="349257"/>
                </a:lnTo>
                <a:arcTo wR="349257" hR="349257" stAng="10800000" swAng="5400010"/>
                <a:close/>
              </a:path>
            </a:pathLst>
          </a:custGeom>
          <a:solidFill>
            <a:srgbClr val="FBDFE3"/>
          </a:solidFill>
          <a:ln w="12700">
            <a:solidFill>
              <a:srgbClr val="446DA9"/>
            </a:solidFill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ts val="3500"/>
              </a:lnSpc>
            </a:pPr>
            <a:r>
              <a:rPr lang="zh-CN" altLang="en-US" sz="3600" b="1"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</a:rPr>
              <a:t>    某企业因发明专利申请被驳回与行政机关发生争议。</a:t>
            </a:r>
            <a:endParaRPr lang="zh-CN" altLang="en-US" sz="3600" b="1">
              <a:solidFill>
                <a:srgbClr val="00206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070" y="224627"/>
            <a:ext cx="863407" cy="8634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600"/>
    </mc:Choice>
    <mc:Fallback>
      <p:transition spd="slow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对角圆角矩形 7"/>
          <p:cNvSpPr/>
          <p:nvPr>
            <p:custDataLst>
              <p:tags r:id="rId3"/>
            </p:custDataLst>
          </p:nvPr>
        </p:nvSpPr>
        <p:spPr>
          <a:xfrm flipH="1">
            <a:off x="523804" y="1099185"/>
            <a:ext cx="3186430" cy="1561465"/>
          </a:xfrm>
          <a:custGeom>
            <a:gdLst>
              <a:gd name="GT0" fmla="*/ 102294 w 2408238"/>
              <a:gd name="GT1" fmla="+- l GT0 0"/>
              <a:gd name="GT2" fmla="*/ 102294 h 2095500"/>
              <a:gd name="GT3" fmla="+- t GT2 0"/>
              <a:gd name="GT4" fmla="*/ 2305944 w 2408238"/>
              <a:gd name="GT5" fmla="+- l GT4 0"/>
              <a:gd name="GT6" fmla="*/ 1993206 h 2095500"/>
              <a:gd name="GT7" fmla="+- t GT6 0"/>
            </a:gdLst>
            <a:cxnLst>
              <a:cxn ang="0">
                <a:pos x="2408238" y="1047750"/>
              </a:cxn>
              <a:cxn ang="0">
                <a:pos x="1204119" y="2095500"/>
              </a:cxn>
              <a:cxn ang="0">
                <a:pos x="0" y="1047750"/>
              </a:cxn>
              <a:cxn ang="0">
                <a:pos x="1204119" y="0"/>
              </a:cxn>
            </a:cxnLst>
            <a:rect l="GT1" t="GT3" r="GT5" b="GT7"/>
            <a:pathLst>
              <a:path w="2408238" h="2095500">
                <a:moveTo>
                  <a:pt x="349257" y="0"/>
                </a:moveTo>
                <a:lnTo>
                  <a:pt x="2408238" y="0"/>
                </a:lnTo>
                <a:lnTo>
                  <a:pt x="2408238" y="1746243"/>
                </a:lnTo>
                <a:lnTo>
                  <a:pt x="2408238" y="1746243"/>
                </a:lnTo>
                <a:arcTo wR="349257" hR="349257" stAng="0" swAng="5400000"/>
                <a:lnTo>
                  <a:pt x="0" y="2095500"/>
                </a:lnTo>
                <a:lnTo>
                  <a:pt x="0" y="349257"/>
                </a:lnTo>
                <a:lnTo>
                  <a:pt x="0" y="349257"/>
                </a:lnTo>
                <a:arcTo wR="349257" hR="349257" stAng="10800000" swAng="5400010"/>
                <a:close/>
              </a:path>
            </a:pathLst>
          </a:custGeom>
          <a:solidFill>
            <a:schemeClr val="accent2">
              <a:lumMod val="75000"/>
            </a:schemeClr>
          </a:solidFill>
          <a:ln w="12700">
            <a:noFill/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lnSpc>
                <a:spcPts val="3500"/>
              </a:lnSpc>
            </a:pPr>
            <a:r>
              <a:rPr lang="zh-CN" altLang="en-US" sz="2400" b="1" spc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华文楷体" panose="02010600040101010101" pitchFamily="2" charset="-122"/>
              </a:rPr>
              <a:t>    小何因所购商品房存在质量问题与开发商发生纠纷。</a:t>
            </a:r>
            <a:endParaRPr lang="zh-CN" altLang="en-US" sz="2400" b="1" spc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华文楷体" panose="02010600040101010101" pitchFamily="2" charset="-122"/>
            </a:endParaRPr>
          </a:p>
        </p:txBody>
      </p:sp>
      <p:sp>
        <p:nvSpPr>
          <p:cNvPr id="3" name="对角圆角矩形 8"/>
          <p:cNvSpPr/>
          <p:nvPr>
            <p:custDataLst>
              <p:tags r:id="rId4"/>
            </p:custDataLst>
          </p:nvPr>
        </p:nvSpPr>
        <p:spPr>
          <a:xfrm flipH="1">
            <a:off x="4339590" y="1113790"/>
            <a:ext cx="3276600" cy="1586230"/>
          </a:xfrm>
          <a:custGeom>
            <a:gdLst>
              <a:gd name="GT0" fmla="*/ 102294 w 2547937"/>
              <a:gd name="GT1" fmla="+- l GT0 0"/>
              <a:gd name="GT2" fmla="*/ 102294 h 2095500"/>
              <a:gd name="GT3" fmla="+- t GT2 0"/>
              <a:gd name="GT4" fmla="*/ 2445643 w 2547937"/>
              <a:gd name="GT5" fmla="+- l GT4 0"/>
              <a:gd name="GT6" fmla="*/ 1993206 h 2095500"/>
              <a:gd name="GT7" fmla="+- t GT6 0"/>
            </a:gdLst>
            <a:cxnLst>
              <a:cxn ang="0">
                <a:pos x="2547937" y="1047750"/>
              </a:cxn>
              <a:cxn ang="0">
                <a:pos x="1273969" y="2095500"/>
              </a:cxn>
              <a:cxn ang="0">
                <a:pos x="0" y="1047750"/>
              </a:cxn>
              <a:cxn ang="0">
                <a:pos x="1273969" y="0"/>
              </a:cxn>
            </a:cxnLst>
            <a:rect l="GT1" t="GT3" r="GT5" b="GT7"/>
            <a:pathLst>
              <a:path w="2547937" h="2095500">
                <a:moveTo>
                  <a:pt x="349257" y="0"/>
                </a:moveTo>
                <a:lnTo>
                  <a:pt x="2547937" y="0"/>
                </a:lnTo>
                <a:lnTo>
                  <a:pt x="2547937" y="1746243"/>
                </a:lnTo>
                <a:lnTo>
                  <a:pt x="2547937" y="1746243"/>
                </a:lnTo>
                <a:arcTo wR="349257" hR="349257" stAng="0" swAng="5400000"/>
                <a:lnTo>
                  <a:pt x="0" y="2095500"/>
                </a:lnTo>
                <a:lnTo>
                  <a:pt x="0" y="349257"/>
                </a:lnTo>
                <a:lnTo>
                  <a:pt x="0" y="349257"/>
                </a:lnTo>
                <a:arcTo wR="349257" hR="349257" stAng="10800000" swAng="5400010"/>
                <a:close/>
              </a:path>
            </a:pathLst>
          </a:custGeom>
          <a:solidFill>
            <a:schemeClr val="accent2">
              <a:lumMod val="75000"/>
            </a:schemeClr>
          </a:solidFill>
          <a:ln w="12700">
            <a:noFill/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lnSpc>
                <a:spcPts val="3500"/>
              </a:lnSpc>
            </a:pPr>
            <a:r>
              <a:rPr lang="zh-CN" altLang="en-US" sz="2400" b="1" spc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sz="2400" b="1" spc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小郭和小慧在离婚过程中因孩子抚养权归属问题发生争执。</a:t>
            </a:r>
            <a:endParaRPr lang="zh-CN" altLang="en-US" sz="2400" b="1" spc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4" name="对角圆角矩形 9"/>
          <p:cNvSpPr/>
          <p:nvPr>
            <p:custDataLst>
              <p:tags r:id="rId5"/>
            </p:custDataLst>
          </p:nvPr>
        </p:nvSpPr>
        <p:spPr>
          <a:xfrm flipH="1">
            <a:off x="8164895" y="1061240"/>
            <a:ext cx="3020060" cy="1586230"/>
          </a:xfrm>
          <a:custGeom>
            <a:gdLst>
              <a:gd name="GT0" fmla="*/ 102294 w 2303462"/>
              <a:gd name="GT1" fmla="+- l GT0 0"/>
              <a:gd name="GT2" fmla="*/ 102294 h 2095500"/>
              <a:gd name="GT3" fmla="+- t GT2 0"/>
              <a:gd name="GT4" fmla="*/ 2201168 w 2303462"/>
              <a:gd name="GT5" fmla="+- l GT4 0"/>
              <a:gd name="GT6" fmla="*/ 1993206 h 2095500"/>
              <a:gd name="GT7" fmla="+- t GT6 0"/>
            </a:gdLst>
            <a:cxnLst>
              <a:cxn ang="0">
                <a:pos x="2303462" y="1047750"/>
              </a:cxn>
              <a:cxn ang="0">
                <a:pos x="1151731" y="2095500"/>
              </a:cxn>
              <a:cxn ang="0">
                <a:pos x="0" y="1047750"/>
              </a:cxn>
              <a:cxn ang="0">
                <a:pos x="1151731" y="0"/>
              </a:cxn>
            </a:cxnLst>
            <a:rect l="GT1" t="GT3" r="GT5" b="GT7"/>
            <a:pathLst>
              <a:path w="2303462" h="2095500">
                <a:moveTo>
                  <a:pt x="349257" y="0"/>
                </a:moveTo>
                <a:lnTo>
                  <a:pt x="2303462" y="0"/>
                </a:lnTo>
                <a:lnTo>
                  <a:pt x="2303462" y="1746243"/>
                </a:lnTo>
                <a:lnTo>
                  <a:pt x="2303462" y="1746243"/>
                </a:lnTo>
                <a:arcTo wR="349257" hR="349257" stAng="0" swAng="5400000"/>
                <a:lnTo>
                  <a:pt x="0" y="2095500"/>
                </a:lnTo>
                <a:lnTo>
                  <a:pt x="0" y="349257"/>
                </a:lnTo>
                <a:lnTo>
                  <a:pt x="0" y="349257"/>
                </a:lnTo>
                <a:arcTo wR="349257" hR="349257" stAng="10800000" swAng="5400010"/>
                <a:close/>
              </a:path>
            </a:pathLst>
          </a:custGeom>
          <a:solidFill>
            <a:schemeClr val="accent2">
              <a:lumMod val="75000"/>
            </a:schemeClr>
          </a:solidFill>
          <a:ln w="12700">
            <a:noFill/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eaLnBrk="1" hangingPunct="1">
              <a:lnSpc>
                <a:spcPts val="3500"/>
              </a:lnSpc>
            </a:pPr>
            <a:r>
              <a:rPr lang="zh-CN" altLang="en-US" sz="2400" b="1" spc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</a:t>
            </a:r>
            <a:r>
              <a:rPr lang="zh-CN" altLang="en-US" sz="2400" b="1" spc="0">
                <a:solidFill>
                  <a:schemeClr val="bg1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某企业因发明专利申请被驳回与行政机关发生争议。</a:t>
            </a:r>
            <a:endParaRPr lang="zh-CN" altLang="en-US" sz="2400" b="1" spc="0">
              <a:solidFill>
                <a:schemeClr val="bg1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sp>
        <p:nvSpPr>
          <p:cNvPr id="5" name="TextBox 10"/>
          <p:cNvSpPr/>
          <p:nvPr>
            <p:custDataLst>
              <p:tags r:id="rId6"/>
            </p:custDataLst>
          </p:nvPr>
        </p:nvSpPr>
        <p:spPr>
          <a:xfrm>
            <a:off x="949895" y="2803266"/>
            <a:ext cx="201168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可以仲裁解决</a:t>
            </a:r>
            <a:endParaRPr lang="zh-CN" altLang="en-US"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TextBox 11"/>
          <p:cNvSpPr/>
          <p:nvPr>
            <p:custDataLst>
              <p:tags r:id="rId7"/>
            </p:custDataLst>
          </p:nvPr>
        </p:nvSpPr>
        <p:spPr>
          <a:xfrm>
            <a:off x="5124450" y="2857369"/>
            <a:ext cx="170688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不可以仲裁</a:t>
            </a:r>
            <a:endParaRPr lang="zh-CN" altLang="en-US"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TextBox 12"/>
          <p:cNvSpPr/>
          <p:nvPr>
            <p:custDataLst>
              <p:tags r:id="rId8"/>
            </p:custDataLst>
          </p:nvPr>
        </p:nvSpPr>
        <p:spPr>
          <a:xfrm>
            <a:off x="8869643" y="2771554"/>
            <a:ext cx="1858214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indent="1143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indent="2286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indent="3429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indent="457200" algn="l" defTabSz="6858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kern="1200" baseline="0">
                <a:solidFill>
                  <a:schemeClr val="tx1"/>
                </a:solidFill>
                <a:effectLst/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不可以仲裁</a:t>
            </a:r>
            <a:endParaRPr lang="zh-CN" altLang="en-US"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4859635" y="342244"/>
            <a:ext cx="2236510" cy="70756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  <a:sym typeface="+mn-ea"/>
              </a:rPr>
              <a:t>议学答案</a:t>
            </a:r>
            <a:endParaRPr lang="zh-CN" altLang="en-US" sz="40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  <a:sym typeface="+mn-ea"/>
            </a:endParaRPr>
          </a:p>
        </p:txBody>
      </p:sp>
      <p:sp>
        <p:nvSpPr>
          <p:cNvPr id="9" name="矩形 8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80975" y="3620375"/>
            <a:ext cx="11684052" cy="304621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err="1">
                <a:ln w="1905"/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小何与开发商的纠纷</a:t>
            </a:r>
            <a:r>
              <a:rPr lang="zh-CN" altLang="en-US" sz="3200" b="1">
                <a:ln w="1905"/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是</a:t>
            </a:r>
            <a:r>
              <a:rPr lang="en-US" altLang="zh-CN" sz="3200" b="1" err="1">
                <a:ln w="1905"/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平等主体间</a:t>
            </a:r>
            <a:r>
              <a:rPr lang="zh-CN" altLang="en-US" sz="3200" b="1">
                <a:ln w="1905"/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的</a:t>
            </a:r>
            <a:r>
              <a:rPr sz="3200" b="1" err="1">
                <a:solidFill>
                  <a:srgbClr val="FF0000"/>
                </a:solidFill>
                <a:highlight>
                  <a:srgbClr val="FFFF00"/>
                </a:highlight>
                <a:uFill>
                  <a:solidFill>
                    <a:srgbClr val="00B0F0"/>
                  </a:solidFill>
                </a:u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合同纠纷</a:t>
            </a:r>
            <a:r>
              <a:rPr lang="zh-CN" altLang="en-US" sz="3200" b="1">
                <a:solidFill>
                  <a:srgbClr val="002060"/>
                </a:solidFill>
                <a:uFill>
                  <a:solidFill>
                    <a:srgbClr val="00B0F0"/>
                  </a:solidFill>
                </a:u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，</a:t>
            </a:r>
            <a:r>
              <a:rPr lang="en-US" altLang="zh-CN" sz="3200" b="1" err="1">
                <a:ln w="1905"/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可以通过仲裁方式解决</a:t>
            </a:r>
            <a:r>
              <a:rPr lang="en-US" altLang="zh-CN" sz="3200" b="1">
                <a:ln w="1905"/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；</a:t>
            </a:r>
            <a:endParaRPr lang="en-US" altLang="zh-CN" sz="3200" b="1">
              <a:ln w="1905"/>
              <a:solidFill>
                <a:srgbClr val="00206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  <a:sym typeface="+mn-ea"/>
            </a:endParaRPr>
          </a:p>
          <a:p>
            <a:r>
              <a:rPr lang="en-US" altLang="zh-CN" sz="3200" b="1" err="1">
                <a:ln w="1905"/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小郭与小慧</a:t>
            </a:r>
            <a:r>
              <a:rPr lang="zh-CN" altLang="en-US" sz="3200" b="1">
                <a:ln w="1905"/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关于</a:t>
            </a:r>
            <a:r>
              <a:rPr lang="en-US" altLang="zh-CN" sz="3200" b="1" err="1">
                <a:ln w="1905"/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孩子抚养权归属的纠纷属于平等主体间的</a:t>
            </a:r>
            <a:r>
              <a:rPr lang="en-US" altLang="zh-CN" sz="3200" b="1" err="1">
                <a:ln w="1905"/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人身权纠纷</a:t>
            </a:r>
            <a:r>
              <a:rPr lang="zh-CN" altLang="en-US" sz="3200" b="1">
                <a:ln w="1905"/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，</a:t>
            </a:r>
            <a:r>
              <a:rPr lang="en-US" altLang="zh-CN" sz="3200" b="1" err="1">
                <a:ln w="1905"/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不能通过仲裁方式解决</a:t>
            </a:r>
            <a:r>
              <a:rPr lang="en-US" altLang="zh-CN" sz="3200" b="1">
                <a:ln w="1905"/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；</a:t>
            </a:r>
            <a:endParaRPr lang="en-US" altLang="zh-CN" sz="3200" b="1">
              <a:ln w="1905"/>
              <a:solidFill>
                <a:srgbClr val="00206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  <a:sym typeface="+mn-ea"/>
            </a:endParaRPr>
          </a:p>
          <a:p>
            <a:r>
              <a:rPr lang="en-US" altLang="zh-CN" sz="3200" b="1" err="1">
                <a:ln w="1905"/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某企业因发明专利申请被驳回与</a:t>
            </a:r>
            <a:r>
              <a:rPr lang="en-US" altLang="zh-CN" sz="3200" b="1" err="1">
                <a:ln w="1905"/>
                <a:solidFill>
                  <a:srgbClr val="002060"/>
                </a:solidFill>
                <a:highlight>
                  <a:srgbClr val="FFFF00"/>
                </a:highlight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行政机关</a:t>
            </a:r>
            <a:r>
              <a:rPr lang="en-US" altLang="zh-CN" sz="3200" b="1" err="1">
                <a:ln w="1905"/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发生的行政争议，属于依法应当由行政机关处理的</a:t>
            </a:r>
            <a:r>
              <a:rPr lang="en-US" altLang="zh-CN" sz="3200" b="1" err="1">
                <a:ln w="1905"/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行政争议</a:t>
            </a:r>
            <a:r>
              <a:rPr lang="en-US" altLang="zh-CN" sz="3200" b="1" err="1">
                <a:ln w="1905"/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，</a:t>
            </a:r>
            <a:r>
              <a:rPr lang="en-US" altLang="zh-CN" sz="3200" b="1" err="1">
                <a:ln w="1905"/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不能通过仲裁方式解决</a:t>
            </a:r>
            <a:r>
              <a:rPr lang="en-US" altLang="zh-CN" sz="3200" b="1">
                <a:ln w="1905"/>
                <a:solidFill>
                  <a:srgbClr val="002060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微软雅黑" panose="020b0503020204020204" pitchFamily="34" charset="-122"/>
                <a:sym typeface="+mn-ea"/>
              </a:rPr>
              <a:t>。</a:t>
            </a:r>
            <a:endParaRPr lang="en-US" altLang="zh-CN" sz="3200" b="1">
              <a:ln w="1905"/>
              <a:solidFill>
                <a:srgbClr val="002060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1"/>
            </p:custDataLst>
          </p:nvPr>
        </p:nvSpPr>
        <p:spPr>
          <a:xfrm>
            <a:off x="180975" y="4043525"/>
            <a:ext cx="11568315" cy="1753235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 b="1">
                <a:latin typeface="+mn-ea"/>
                <a:cs typeface="方正粗黑宋简体" panose="02000000000000000000" charset="-122"/>
                <a:sym typeface="+mn-ea"/>
              </a:rPr>
              <a:t>第三条   下列纠纷不能仲裁： </a:t>
            </a:r>
            <a:r>
              <a:rPr lang="zh-CN" altLang="en-US" sz="2400" b="1">
                <a:solidFill>
                  <a:srgbClr val="FF00FF"/>
                </a:solidFill>
                <a:latin typeface="+mn-ea"/>
                <a:cs typeface="方正粗黑宋简体" panose="02000000000000000000" charset="-122"/>
                <a:sym typeface="+mn-ea"/>
              </a:rPr>
              <a:t>相关连接</a:t>
            </a:r>
            <a:r>
              <a:rPr lang="en-US" altLang="zh-CN" sz="2400" b="1">
                <a:solidFill>
                  <a:srgbClr val="FF00FF"/>
                </a:solidFill>
                <a:latin typeface="+mn-ea"/>
                <a:cs typeface="方正粗黑宋简体" panose="02000000000000000000" charset="-122"/>
                <a:sym typeface="+mn-ea"/>
              </a:rPr>
              <a:t>84</a:t>
            </a:r>
            <a:endParaRPr lang="zh-CN" altLang="en-US" sz="2400" b="1">
              <a:solidFill>
                <a:srgbClr val="FF00FF"/>
              </a:solidFill>
              <a:latin typeface="+mn-ea"/>
              <a:cs typeface="方正粗黑宋简体" panose="02000000000000000000" charset="-122"/>
              <a:sym typeface="+mn-ea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 b="1">
                <a:latin typeface="+mn-ea"/>
              </a:rPr>
              <a:t>（一）</a:t>
            </a:r>
            <a:r>
              <a:rPr lang="zh-CN" altLang="en-US" sz="2400" b="1" u="sng">
                <a:solidFill>
                  <a:srgbClr val="FF0000"/>
                </a:solidFill>
                <a:latin typeface="+mn-ea"/>
              </a:rPr>
              <a:t>婚姻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、</a:t>
            </a:r>
            <a:r>
              <a:rPr lang="zh-CN" altLang="en-US" sz="2400" b="1" u="sng">
                <a:solidFill>
                  <a:srgbClr val="FF0000"/>
                </a:solidFill>
                <a:latin typeface="+mn-ea"/>
              </a:rPr>
              <a:t>收养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、</a:t>
            </a:r>
            <a:r>
              <a:rPr lang="zh-CN" altLang="en-US" sz="2400" b="1" u="sng">
                <a:solidFill>
                  <a:srgbClr val="FF0000"/>
                </a:solidFill>
                <a:latin typeface="+mn-ea"/>
              </a:rPr>
              <a:t>监护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、</a:t>
            </a:r>
            <a:r>
              <a:rPr lang="zh-CN" altLang="en-US" sz="2400" b="1" u="sng">
                <a:solidFill>
                  <a:srgbClr val="FF0000"/>
                </a:solidFill>
                <a:latin typeface="+mn-ea"/>
              </a:rPr>
              <a:t>扶养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、</a:t>
            </a:r>
            <a:r>
              <a:rPr lang="zh-CN" altLang="en-US" sz="2400" b="1" u="sng">
                <a:solidFill>
                  <a:srgbClr val="FF0000"/>
                </a:solidFill>
                <a:latin typeface="+mn-ea"/>
              </a:rPr>
              <a:t>继承</a:t>
            </a:r>
            <a:r>
              <a:rPr lang="zh-CN" altLang="en-US" sz="2400" b="1">
                <a:latin typeface="+mn-ea"/>
              </a:rPr>
              <a:t>纠纷；</a:t>
            </a:r>
            <a:endParaRPr lang="zh-CN" altLang="en-US" sz="2400" b="1">
              <a:latin typeface="+mn-ea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 b="1">
                <a:latin typeface="+mn-ea"/>
              </a:rPr>
              <a:t>（二）依法应当由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行政机关</a:t>
            </a:r>
            <a:r>
              <a:rPr lang="zh-CN" altLang="en-US" sz="2400" b="1">
                <a:latin typeface="+mn-ea"/>
              </a:rPr>
              <a:t>处理的</a:t>
            </a:r>
            <a:r>
              <a:rPr lang="zh-CN" altLang="en-US" sz="2400" b="1" u="sng">
                <a:solidFill>
                  <a:srgbClr val="FF0000"/>
                </a:solidFill>
                <a:latin typeface="+mn-ea"/>
              </a:rPr>
              <a:t>行政争议</a:t>
            </a:r>
            <a:r>
              <a:rPr lang="zh-CN" altLang="en-US" sz="2400" b="1">
                <a:latin typeface="+mn-ea"/>
              </a:rPr>
              <a:t>。</a:t>
            </a:r>
            <a:endParaRPr lang="zh-CN" altLang="en-US" sz="2400" b="1">
              <a:latin typeface="+mn-ea"/>
            </a:endParaRPr>
          </a:p>
        </p:txBody>
      </p:sp>
      <p:sp>
        <p:nvSpPr>
          <p:cNvPr id="11" name="对话气泡: 圆角矩形 15"/>
          <p:cNvSpPr/>
          <p:nvPr>
            <p:custDataLst>
              <p:tags r:id="rId12"/>
            </p:custDataLst>
          </p:nvPr>
        </p:nvSpPr>
        <p:spPr>
          <a:xfrm>
            <a:off x="6708364" y="4464952"/>
            <a:ext cx="4094753" cy="771557"/>
          </a:xfrm>
          <a:prstGeom prst="wedgeRoundRectCallout">
            <a:avLst>
              <a:gd name="adj1" fmla="val -54593"/>
              <a:gd name="adj2" fmla="val 98580"/>
              <a:gd name="adj3" fmla="val 16667"/>
            </a:avLst>
          </a:prstGeom>
          <a:solidFill>
            <a:srgbClr val="C0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FF00"/>
                </a:solidFill>
              </a:rPr>
              <a:t>提示：</a:t>
            </a:r>
            <a:r>
              <a:rPr lang="zh-CN" altLang="en-US" sz="2800" b="1"/>
              <a:t>都与人身有关</a:t>
            </a:r>
            <a:endParaRPr lang="zh-CN" altLang="en-US" sz="28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198466" y="271383"/>
            <a:ext cx="4613656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2178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二</a:t>
            </a:r>
            <a:r>
              <a:rPr lang="zh-CN" altLang="en-US" sz="3600" b="1">
                <a:ln>
                  <a:noFill/>
                </a:ln>
                <a:solidFill>
                  <a:srgbClr val="21780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、便捷经济选仲裁</a:t>
            </a:r>
            <a:endParaRPr lang="zh-CN" altLang="en-US" sz="3600" b="1">
              <a:ln>
                <a:noFill/>
              </a:ln>
              <a:solidFill>
                <a:srgbClr val="21780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4"/>
          <p:cNvSpPr txBox="1"/>
          <p:nvPr>
            <p:custDataLst>
              <p:tags r:id="rId4"/>
            </p:custDataLst>
          </p:nvPr>
        </p:nvSpPr>
        <p:spPr>
          <a:xfrm>
            <a:off x="454704" y="1285948"/>
            <a:ext cx="11405602" cy="108266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C00000"/>
            </a:solidFill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</a:pPr>
            <a:r>
              <a:rPr lang="en-US" altLang="zh-CN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1.</a:t>
            </a:r>
            <a:r>
              <a:rPr lang="zh-CN" altLang="en-US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分类：</a:t>
            </a:r>
            <a:r>
              <a:rPr lang="en-US" altLang="zh-CN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</a:t>
            </a:r>
            <a:r>
              <a:rPr lang="zh-CN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仲裁是解决纠纷的一种有效途径，包括</a:t>
            </a:r>
            <a:r>
              <a:rPr lang="zh-CN" sz="2800" b="1" u="sng">
                <a:solidFill>
                  <a:srgbClr val="FF0000"/>
                </a:solidFill>
                <a:highlight>
                  <a:srgbClr val="00FFFF"/>
                </a:highlight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商事仲裁</a:t>
            </a:r>
            <a:r>
              <a:rPr lang="zh-CN" sz="2800" b="1">
                <a:solidFill>
                  <a:srgbClr val="FF0000"/>
                </a:solidFill>
                <a:highlight>
                  <a:srgbClr val="00FFFF"/>
                </a:highlight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zh-CN" sz="2800" b="1" u="sng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劳动争议仲裁</a:t>
            </a:r>
            <a:r>
              <a:rPr lang="zh-CN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、</a:t>
            </a:r>
            <a:r>
              <a:rPr lang="zh-CN" sz="2800" b="1" u="sng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农村承包合同纠纷仲裁</a:t>
            </a:r>
            <a:r>
              <a:rPr lang="zh-CN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等。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9"/>
          <p:cNvSpPr txBox="1"/>
          <p:nvPr>
            <p:custDataLst>
              <p:tags r:id="rId5"/>
            </p:custDataLst>
          </p:nvPr>
        </p:nvSpPr>
        <p:spPr>
          <a:xfrm>
            <a:off x="393199" y="2484214"/>
            <a:ext cx="11405602" cy="115807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5400">
            <a:solidFill>
              <a:srgbClr val="C00000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buFont typeface="Arial" pitchFamily="34" charset="0"/>
              <a:buNone/>
            </a:pPr>
            <a:r>
              <a:rPr lang="en-US" altLang="zh-CN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 2.</a:t>
            </a:r>
            <a:r>
              <a:rPr lang="zh-CN" altLang="en-US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商事仲裁的范围：</a:t>
            </a:r>
            <a:r>
              <a:rPr lang="en-US" altLang="zh-CN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  </a:t>
            </a:r>
            <a:r>
              <a:rPr lang="zh-CN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当</a:t>
            </a:r>
            <a:r>
              <a:rPr lang="zh-CN" sz="2800" b="1" u="sng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平等主体</a:t>
            </a:r>
            <a:r>
              <a:rPr lang="zh-CN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当事人之间发生</a:t>
            </a:r>
            <a:r>
              <a:rPr lang="zh-CN" sz="2800" b="1" u="sng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  <a:sym typeface="+mn-ea"/>
              </a:rPr>
              <a:t>合同纠纷</a:t>
            </a:r>
            <a:r>
              <a:rPr lang="zh-CN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或者其他</a:t>
            </a:r>
            <a:r>
              <a:rPr lang="zh-CN" sz="2800" b="1" u="sng">
                <a:solidFill>
                  <a:srgbClr val="7030A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  <a:sym typeface="+mn-ea"/>
              </a:rPr>
              <a:t>财产权益纠纷</a:t>
            </a:r>
            <a:r>
              <a:rPr lang="zh-CN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时，双方可以将其提交</a:t>
            </a:r>
            <a:r>
              <a:rPr lang="zh-CN" sz="2800" b="1">
                <a:highlight>
                  <a:srgbClr val="FFFF00"/>
                </a:highlight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仲裁机构</a:t>
            </a:r>
            <a:r>
              <a:rPr lang="zh-CN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进行</a:t>
            </a:r>
            <a:r>
              <a:rPr lang="zh-CN" sz="2800" b="1" u="sng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  <a:sym typeface="+mn-ea"/>
              </a:rPr>
              <a:t>商事仲裁</a:t>
            </a:r>
            <a:r>
              <a:rPr lang="zh-CN" sz="2800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。</a:t>
            </a:r>
            <a:endParaRPr lang="zh-CN" altLang="en-US" sz="2800" b="1"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704" y="3935117"/>
            <a:ext cx="6392453" cy="236862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7387045" y="3935117"/>
            <a:ext cx="4411756" cy="224676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0" i="0">
                <a:solidFill>
                  <a:srgbClr val="333333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国内仲裁机构：</a:t>
            </a:r>
            <a:endParaRPr lang="en-US" altLang="zh-CN" sz="2800" b="0" i="0">
              <a:solidFill>
                <a:srgbClr val="333333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en-US" altLang="zh-CN" sz="2800" b="0" i="0">
                <a:solidFill>
                  <a:srgbClr val="333333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1</a:t>
            </a:r>
            <a:r>
              <a:rPr lang="zh-CN" altLang="en-US" sz="2800" b="0" i="0">
                <a:solidFill>
                  <a:srgbClr val="333333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、人事仲裁机构</a:t>
            </a:r>
            <a:r>
              <a:rPr lang="en-US" altLang="zh-CN" sz="2800" b="0" i="0">
                <a:solidFill>
                  <a:srgbClr val="333333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;</a:t>
            </a:r>
            <a:endParaRPr lang="en-US" altLang="zh-CN" sz="2800" b="0" i="0">
              <a:solidFill>
                <a:srgbClr val="333333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en-US" altLang="zh-CN" sz="2800" b="0" i="0">
                <a:solidFill>
                  <a:srgbClr val="333333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2</a:t>
            </a:r>
            <a:r>
              <a:rPr lang="zh-CN" altLang="en-US" sz="2800" b="0" i="0">
                <a:solidFill>
                  <a:srgbClr val="333333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、</a:t>
            </a:r>
            <a:r>
              <a:rPr lang="zh-CN" altLang="en-US" sz="2800" b="0" i="0" u="none" strike="noStrike">
                <a:solidFill>
                  <a:srgbClr val="297ACC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  <a:hlinkClick r:id="rId9" tooltip="劳动争议"/>
              </a:rPr>
              <a:t>劳动争议</a:t>
            </a:r>
            <a:r>
              <a:rPr lang="zh-CN" altLang="en-US" sz="2800" b="0" i="0">
                <a:solidFill>
                  <a:srgbClr val="333333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仲裁机构</a:t>
            </a:r>
            <a:r>
              <a:rPr lang="en-US" altLang="zh-CN" sz="2800" b="0" i="0">
                <a:solidFill>
                  <a:srgbClr val="333333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;</a:t>
            </a:r>
            <a:endParaRPr lang="en-US" altLang="zh-CN" sz="2800" b="0" i="0">
              <a:solidFill>
                <a:srgbClr val="333333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en-US" altLang="zh-CN" sz="2800" b="0" i="0">
                <a:solidFill>
                  <a:srgbClr val="333333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3</a:t>
            </a:r>
            <a:r>
              <a:rPr lang="zh-CN" altLang="en-US" sz="2800" b="0" i="0">
                <a:solidFill>
                  <a:srgbClr val="333333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、根据</a:t>
            </a:r>
            <a:r>
              <a:rPr lang="en-US" altLang="zh-CN" sz="2800" b="0" i="0">
                <a:solidFill>
                  <a:srgbClr val="333333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《</a:t>
            </a:r>
            <a:r>
              <a:rPr lang="zh-CN" altLang="en-US" sz="2800" b="0" i="0" u="none" strike="noStrike">
                <a:solidFill>
                  <a:srgbClr val="297ACC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  <a:hlinkClick r:id="rId10" tooltip="仲裁法"/>
              </a:rPr>
              <a:t>仲裁法</a:t>
            </a:r>
            <a:r>
              <a:rPr lang="en-US" altLang="zh-CN" sz="2800" b="0" i="0">
                <a:solidFill>
                  <a:srgbClr val="333333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》</a:t>
            </a:r>
            <a:r>
              <a:rPr lang="zh-CN" altLang="en-US" sz="2800" b="0" i="0">
                <a:solidFill>
                  <a:srgbClr val="333333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设立的仲裁委员会</a:t>
            </a:r>
            <a:r>
              <a:rPr lang="zh-CN" altLang="en-US" sz="2800">
                <a:latin typeface="华文楷体" panose="02010600040101010101" pitchFamily="2" charset="-122"/>
                <a:ea typeface="华文楷体" panose="02010600040101010101" pitchFamily="2" charset="-122"/>
              </a:rPr>
              <a:t>仲裁委员会</a:t>
            </a:r>
            <a:endParaRPr lang="zh-CN" altLang="en-US" sz="2800"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376236" y="3887600"/>
            <a:ext cx="10748963" cy="230832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华文楷体" panose="02010600040101010101" pitchFamily="2" charset="-122"/>
                <a:ea typeface="华文楷体" panose="02010600040101010101" pitchFamily="2" charset="-122"/>
              </a:rPr>
              <a:t>了解北仲：</a:t>
            </a:r>
            <a:endParaRPr lang="en-US" altLang="zh-CN" sz="2400"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en-US" altLang="zh-CN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1.</a:t>
            </a:r>
            <a:r>
              <a:rPr lang="zh-CN" altLang="en-US" sz="2400" b="1" i="0">
                <a:solidFill>
                  <a:srgbClr val="FF000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副主任及委员中有来自</a:t>
            </a:r>
            <a:r>
              <a:rPr lang="zh-CN" altLang="en-US" sz="2400" b="1" i="0" u="none" strike="noStrike">
                <a:solidFill>
                  <a:srgbClr val="FF000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  <a:hlinkClick r:id="rId4"/>
              </a:rPr>
              <a:t>清华大学</a:t>
            </a:r>
            <a:r>
              <a:rPr lang="zh-CN" altLang="en-US" sz="2400" b="1" i="0">
                <a:solidFill>
                  <a:srgbClr val="FF000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、北京大学、</a:t>
            </a:r>
            <a:r>
              <a:rPr lang="zh-CN" altLang="en-US" sz="2400" b="1" i="0" u="none" strike="noStrike">
                <a:solidFill>
                  <a:srgbClr val="FF000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  <a:hlinkClick r:id="rId5"/>
              </a:rPr>
              <a:t>人民大学</a:t>
            </a:r>
            <a:r>
              <a:rPr lang="zh-CN" altLang="en-US" sz="2400" b="1" i="0">
                <a:solidFill>
                  <a:srgbClr val="FF000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、</a:t>
            </a:r>
            <a:r>
              <a:rPr lang="zh-CN" altLang="en-US" sz="2400" b="1" i="0" u="none" strike="noStrike">
                <a:solidFill>
                  <a:srgbClr val="FF000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  <a:hlinkClick r:id="rId6"/>
              </a:rPr>
              <a:t>中国社会科学院</a:t>
            </a:r>
            <a:r>
              <a:rPr lang="zh-CN" altLang="en-US" sz="2400" b="1" i="0">
                <a:solidFill>
                  <a:srgbClr val="FF000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的著名学者，三分之二以上的成员均是 法律、经济贸易领域的专家</a:t>
            </a:r>
            <a:endParaRPr lang="en-US" altLang="zh-CN" sz="2400" b="1" i="0">
              <a:solidFill>
                <a:srgbClr val="FF000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en-US" altLang="zh-CN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2.</a:t>
            </a:r>
            <a:r>
              <a:rPr lang="zh-CN" altLang="en-US" sz="2400" b="1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</a:rPr>
              <a:t>收费，但非营利性</a:t>
            </a:r>
            <a:endParaRPr lang="en-US" altLang="zh-CN" sz="24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en-US" altLang="zh-CN" sz="2400" b="1" i="0">
                <a:solidFill>
                  <a:srgbClr val="FF000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3.</a:t>
            </a:r>
            <a:r>
              <a:rPr lang="zh-CN" altLang="en-US" sz="2400" b="1" i="0">
                <a:solidFill>
                  <a:srgbClr val="FF000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独立于政府（行政机关）不隶属，政府和法院支持其工作，但不干预</a:t>
            </a:r>
            <a:endParaRPr lang="en-US" altLang="zh-CN" sz="2400" b="1" i="0">
              <a:solidFill>
                <a:srgbClr val="FF0000"/>
              </a:solidFill>
              <a:effectLst/>
              <a:latin typeface="华文楷体" panose="02010600040101010101" pitchFamily="2" charset="-122"/>
              <a:ea typeface="华文楷体" panose="02010600040101010101" pitchFamily="2" charset="-122"/>
            </a:endParaRPr>
          </a:p>
          <a:p>
            <a:r>
              <a:rPr lang="en-US" altLang="zh-CN" sz="2400" b="1" i="0">
                <a:solidFill>
                  <a:srgbClr val="FF000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4.</a:t>
            </a:r>
            <a:r>
              <a:rPr lang="zh-CN" altLang="en-US" sz="2400" b="1" i="0">
                <a:solidFill>
                  <a:srgbClr val="FF0000"/>
                </a:solidFill>
                <a:effectLst/>
                <a:latin typeface="华文楷体" panose="02010600040101010101" pitchFamily="2" charset="-122"/>
                <a:ea typeface="华文楷体" panose="02010600040101010101" pitchFamily="2" charset="-122"/>
              </a:rPr>
              <a:t>不按行政区划层层设立</a:t>
            </a:r>
            <a:endParaRPr lang="zh-CN" altLang="en-US" sz="2400" b="1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428625"/>
            <a:ext cx="4929185" cy="320039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237" y="428625"/>
            <a:ext cx="5324478" cy="3200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https://d.book118.com/997130016156006050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8421"/>
</p:tagLst>
</file>

<file path=ppt/tags/tag2.xml><?xml version="1.0" encoding="utf-8"?>
<p:tagLst xmlns:p="http://schemas.openxmlformats.org/presentationml/2006/main">
  <p:tag name="AS_UNIQUEID" val="8422"/>
</p:tagLst>
</file>

<file path=ppt/tags/tag3.xml><?xml version="1.0" encoding="utf-8"?>
<p:tagLst xmlns:p="http://schemas.openxmlformats.org/presentationml/2006/main">
  <p:tag name="AS_UNIQUEID" val="8423"/>
</p:tagLst>
</file>

<file path=ppt/tags/tag4.xml><?xml version="1.0" encoding="utf-8"?>
<p:tagLst xmlns:p="http://schemas.openxmlformats.org/presentationml/2006/main">
  <p:tag name="AS_UNIQUEID" val="8424"/>
</p:tagLst>
</file>

<file path=ppt/tags/tag5.xml><?xml version="1.0" encoding="utf-8"?>
<p:tagLst xmlns:p="http://schemas.openxmlformats.org/presentationml/2006/main">
  <p:tag name="AS_UNIQUEID" val="8425"/>
</p:tagLst>
</file>

<file path=ppt/tags/tag6.xml><?xml version="1.0" encoding="utf-8"?>
<p:tagLst xmlns:p="http://schemas.openxmlformats.org/presentationml/2006/main">
  <p:tag name="AS_UNIQUEID" val="8426"/>
</p:tagLst>
</file>

<file path=ppt/tags/tag7.xml><?xml version="1.0" encoding="utf-8"?>
<p:tagLst xmlns:p="http://schemas.openxmlformats.org/presentationml/2006/main">
  <p:tag name="AS_UNIQUEID" val="8427"/>
</p:tagLst>
</file>

<file path=ppt/tags/tag8.xml><?xml version="1.0" encoding="utf-8"?>
<p:tagLst xmlns:p="http://schemas.openxmlformats.org/presentationml/2006/main">
  <p:tag name="AS_UNIQUEID" val="8428"/>
</p:tagLst>
</file>

<file path=ppt/tags/tag9.xml><?xml version="1.0" encoding="utf-8"?>
<p:tagLst xmlns:p="http://schemas.openxmlformats.org/presentationml/2006/main">
  <p:tag name="AS_UNIQUEID" val="8429"/>
</p:tagLst>
</file>

<file path=ppt/tags/tag10.xml><?xml version="1.0" encoding="utf-8"?>
<p:tagLst xmlns:p="http://schemas.openxmlformats.org/presentationml/2006/main">
  <p:tag name="AS_UNIQUEID" val="8430"/>
</p:tagLst>
</file>

<file path=ppt/tags/tag11.xml><?xml version="1.0" encoding="utf-8"?>
<p:tagLst xmlns:p="http://schemas.openxmlformats.org/presentationml/2006/main">
  <p:tag name="AS_UNIQUEID" val="8431"/>
</p:tagLst>
</file>

<file path=ppt/tags/tag12.xml><?xml version="1.0" encoding="utf-8"?>
<p:tagLst xmlns:p="http://schemas.openxmlformats.org/presentationml/2006/main">
  <p:tag name="AS_UNIQUEID" val="8432"/>
</p:tagLst>
</file>

<file path=ppt/tags/tag13.xml><?xml version="1.0" encoding="utf-8"?>
<p:tagLst xmlns:p="http://schemas.openxmlformats.org/presentationml/2006/main">
  <p:tag name="AS_UNIQUEID" val="8433"/>
</p:tagLst>
</file>

<file path=ppt/tags/tag14.xml><?xml version="1.0" encoding="utf-8"?>
<p:tagLst xmlns:p="http://schemas.openxmlformats.org/presentationml/2006/main">
  <p:tag name="AS_UNIQUEID" val="8434"/>
</p:tagLst>
</file>

<file path=ppt/tags/tag15.xml><?xml version="1.0" encoding="utf-8"?>
<p:tagLst xmlns:p="http://schemas.openxmlformats.org/presentationml/2006/main">
  <p:tag name="AS_UNIQUEID" val="8435"/>
</p:tagLst>
</file>

<file path=ppt/tags/tag16.xml><?xml version="1.0" encoding="utf-8"?>
<p:tagLst xmlns:p="http://schemas.openxmlformats.org/presentationml/2006/main">
  <p:tag name="AS_UNIQUEID" val="8436"/>
</p:tagLst>
</file>

<file path=ppt/tags/tag17.xml><?xml version="1.0" encoding="utf-8"?>
<p:tagLst xmlns:p="http://schemas.openxmlformats.org/presentationml/2006/main">
  <p:tag name="AS_UNIQUEID" val="8437"/>
</p:tagLst>
</file>

<file path=ppt/tags/tag18.xml><?xml version="1.0" encoding="utf-8"?>
<p:tagLst xmlns:p="http://schemas.openxmlformats.org/presentationml/2006/main">
  <p:tag name="AS_UNIQUEID" val="8438"/>
</p:tagLst>
</file>

<file path=ppt/tags/tag19.xml><?xml version="1.0" encoding="utf-8"?>
<p:tagLst xmlns:p="http://schemas.openxmlformats.org/presentationml/2006/main">
  <p:tag name="AS_UNIQUEID" val="8439"/>
</p:tagLst>
</file>

<file path=ppt/tags/tag20.xml><?xml version="1.0" encoding="utf-8"?>
<p:tagLst xmlns:p="http://schemas.openxmlformats.org/presentationml/2006/main">
  <p:tag name="AS_UNIQUEID" val="8440"/>
</p:tagLst>
</file>

<file path=ppt/tags/tag21.xml><?xml version="1.0" encoding="utf-8"?>
<p:tagLst xmlns:p="http://schemas.openxmlformats.org/presentationml/2006/main">
  <p:tag name="AS_UNIQUEID" val="8441"/>
</p:tagLst>
</file>

<file path=ppt/tags/tag22.xml><?xml version="1.0" encoding="utf-8"?>
<p:tagLst xmlns:p="http://schemas.openxmlformats.org/presentationml/2006/main">
  <p:tag name="AS_UNIQUEID" val="8442"/>
</p:tagLst>
</file>

<file path=ppt/tags/tag23.xml><?xml version="1.0" encoding="utf-8"?>
<p:tagLst xmlns:p="http://schemas.openxmlformats.org/presentationml/2006/main">
  <p:tag name="AS_UNIQUEID" val="8443"/>
</p:tagLst>
</file>

<file path=ppt/tags/tag24.xml><?xml version="1.0" encoding="utf-8"?>
<p:tagLst xmlns:p="http://schemas.openxmlformats.org/presentationml/2006/main">
  <p:tag name="AS_UNIQUEID" val="8444"/>
</p:tagLst>
</file>

<file path=ppt/tags/tag25.xml><?xml version="1.0" encoding="utf-8"?>
<p:tagLst xmlns:p="http://schemas.openxmlformats.org/presentationml/2006/main">
  <p:tag name="AS_UNIQUEID" val="8445"/>
</p:tagLst>
</file>

<file path=ppt/tags/tag26.xml><?xml version="1.0" encoding="utf-8"?>
<p:tagLst xmlns:p="http://schemas.openxmlformats.org/presentationml/2006/main">
  <p:tag name="AS_UNIQUEID" val="8446"/>
</p:tagLst>
</file>

<file path=ppt/tags/tag27.xml><?xml version="1.0" encoding="utf-8"?>
<p:tagLst xmlns:p="http://schemas.openxmlformats.org/presentationml/2006/main">
  <p:tag name="AS_UNIQUEID" val="8447"/>
</p:tagLst>
</file>

<file path=ppt/tags/tag28.xml><?xml version="1.0" encoding="utf-8"?>
<p:tagLst xmlns:p="http://schemas.openxmlformats.org/presentationml/2006/main">
  <p:tag name="AS_UNIQUEID" val="8448"/>
</p:tagLst>
</file>

<file path=ppt/tags/tag29.xml><?xml version="1.0" encoding="utf-8"?>
<p:tagLst xmlns:p="http://schemas.openxmlformats.org/presentationml/2006/main">
  <p:tag name="AS_UNIQUEID" val="8449"/>
</p:tagLst>
</file>

<file path=ppt/tags/tag30.xml><?xml version="1.0" encoding="utf-8"?>
<p:tagLst xmlns:p="http://schemas.openxmlformats.org/presentationml/2006/main">
  <p:tag name="AS_UNIQUEID" val="8450"/>
</p:tagLst>
</file>

<file path=ppt/tags/tag31.xml><?xml version="1.0" encoding="utf-8"?>
<p:tagLst xmlns:p="http://schemas.openxmlformats.org/presentationml/2006/main">
  <p:tag name="AS_UNIQUEID" val="8451"/>
</p:tagLst>
</file>

<file path=ppt/tags/tag32.xml><?xml version="1.0" encoding="utf-8"?>
<p:tagLst xmlns:p="http://schemas.openxmlformats.org/presentationml/2006/main">
  <p:tag name="AS_UNIQUEID" val="8452"/>
</p:tagLst>
</file>

<file path=ppt/tags/tag33.xml><?xml version="1.0" encoding="utf-8"?>
<p:tagLst xmlns:p="http://schemas.openxmlformats.org/presentationml/2006/main">
  <p:tag name="AS_UNIQUEID" val="8453"/>
</p:tagLst>
</file>

<file path=ppt/tags/tag34.xml><?xml version="1.0" encoding="utf-8"?>
<p:tagLst xmlns:p="http://schemas.openxmlformats.org/presentationml/2006/main">
  <p:tag name="AS_UNIQUEID" val="8454"/>
</p:tagLst>
</file>

<file path=ppt/tags/tag35.xml><?xml version="1.0" encoding="utf-8"?>
<p:tagLst xmlns:p="http://schemas.openxmlformats.org/presentationml/2006/main">
  <p:tag name="AS_UNIQUEID" val="8455"/>
</p:tagLst>
</file>

<file path=ppt/tags/tag36.xml><?xml version="1.0" encoding="utf-8"?>
<p:tagLst xmlns:p="http://schemas.openxmlformats.org/presentationml/2006/main">
  <p:tag name="AS_UNIQUEID" val="8456"/>
</p:tagLst>
</file>

<file path=ppt/tags/tag37.xml><?xml version="1.0" encoding="utf-8"?>
<p:tagLst xmlns:p="http://schemas.openxmlformats.org/presentationml/2006/main">
  <p:tag name="AS_UNIQUEID" val="8457"/>
</p:tagLst>
</file>

<file path=ppt/tags/tag38.xml><?xml version="1.0" encoding="utf-8"?>
<p:tagLst xmlns:p="http://schemas.openxmlformats.org/presentationml/2006/main">
  <p:tag name="AS_UNIQUEID" val="8458"/>
</p:tagLst>
</file>

<file path=ppt/tags/tag39.xml><?xml version="1.0" encoding="utf-8"?>
<p:tagLst xmlns:p="http://schemas.openxmlformats.org/presentationml/2006/main">
  <p:tag name="AS_UNIQUEID" val="8459"/>
</p:tagLst>
</file>

<file path=ppt/tags/tag40.xml><?xml version="1.0" encoding="utf-8"?>
<p:tagLst xmlns:p="http://schemas.openxmlformats.org/presentationml/2006/main">
  <p:tag name="AS_UNIQUEID" val="8460"/>
</p:tagLst>
</file>

<file path=ppt/tags/tag41.xml><?xml version="1.0" encoding="utf-8"?>
<p:tagLst xmlns:p="http://schemas.openxmlformats.org/presentationml/2006/main">
  <p:tag name="AS_UNIQUEID" val="8461"/>
</p:tagLst>
</file>

<file path=ppt/tags/tag42.xml><?xml version="1.0" encoding="utf-8"?>
<p:tagLst xmlns:p="http://schemas.openxmlformats.org/presentationml/2006/main">
  <p:tag name="AS_UNIQUEID" val="8462"/>
</p:tagLst>
</file>

<file path=ppt/tags/tag43.xml><?xml version="1.0" encoding="utf-8"?>
<p:tagLst xmlns:p="http://schemas.openxmlformats.org/presentationml/2006/main">
  <p:tag name="AS_UNIQUEID" val="8463"/>
</p:tagLst>
</file>

<file path=ppt/tags/tag44.xml><?xml version="1.0" encoding="utf-8"?>
<p:tagLst xmlns:p="http://schemas.openxmlformats.org/presentationml/2006/main">
  <p:tag name="AS_UNIQUEID" val="8464"/>
</p:tagLst>
</file>

<file path=ppt/tags/tag45.xml><?xml version="1.0" encoding="utf-8"?>
<p:tagLst xmlns:p="http://schemas.openxmlformats.org/presentationml/2006/main">
  <p:tag name="AS_UNIQUEID" val="8465"/>
</p:tagLst>
</file>

<file path=ppt/tags/tag46.xml><?xml version="1.0" encoding="utf-8"?>
<p:tagLst xmlns:p="http://schemas.openxmlformats.org/presentationml/2006/main">
  <p:tag name="AS_UNIQUEID" val="8466"/>
</p:tagLst>
</file>

<file path=ppt/tags/tag47.xml><?xml version="1.0" encoding="utf-8"?>
<p:tagLst xmlns:p="http://schemas.openxmlformats.org/presentationml/2006/main">
  <p:tag name="AS_UNIQUEID" val="8467"/>
</p:tagLst>
</file>

<file path=ppt/tags/tag48.xml><?xml version="1.0" encoding="utf-8"?>
<p:tagLst xmlns:p="http://schemas.openxmlformats.org/presentationml/2006/main">
  <p:tag name="AS_UNIQUEID" val="8468"/>
</p:tagLst>
</file>

<file path=ppt/tags/tag49.xml><?xml version="1.0" encoding="utf-8"?>
<p:tagLst xmlns:p="http://schemas.openxmlformats.org/presentationml/2006/main">
  <p:tag name="AS_UNIQUEID" val="8469"/>
</p:tagLst>
</file>

<file path=ppt/tags/tag50.xml><?xml version="1.0" encoding="utf-8"?>
<p:tagLst xmlns:p="http://schemas.openxmlformats.org/presentationml/2006/main">
  <p:tag name="AS_UNIQUEID" val="8470"/>
</p:tagLst>
</file>

<file path=ppt/tags/tag51.xml><?xml version="1.0" encoding="utf-8"?>
<p:tagLst xmlns:p="http://schemas.openxmlformats.org/presentationml/2006/main">
  <p:tag name="AS_UNIQUEID" val="8471"/>
</p:tagLst>
</file>

<file path=ppt/tags/tag52.xml><?xml version="1.0" encoding="utf-8"?>
<p:tagLst xmlns:p="http://schemas.openxmlformats.org/presentationml/2006/main">
  <p:tag name="AS_UNIQUEID" val="8472"/>
</p:tagLst>
</file>

<file path=ppt/tags/tag53.xml><?xml version="1.0" encoding="utf-8"?>
<p:tagLst xmlns:p="http://schemas.openxmlformats.org/presentationml/2006/main">
  <p:tag name="AS_UNIQUEID" val="8473"/>
</p:tagLst>
</file>

<file path=ppt/tags/tag54.xml><?xml version="1.0" encoding="utf-8"?>
<p:tagLst xmlns:p="http://schemas.openxmlformats.org/presentationml/2006/main">
  <p:tag name="AS_UNIQUEID" val="8474"/>
</p:tagLst>
</file>

<file path=ppt/tags/tag55.xml><?xml version="1.0" encoding="utf-8"?>
<p:tagLst xmlns:p="http://schemas.openxmlformats.org/presentationml/2006/main">
  <p:tag name="AS_UNIQUEID" val="8475"/>
</p:tagLst>
</file>

<file path=ppt/tags/tag56.xml><?xml version="1.0" encoding="utf-8"?>
<p:tagLst xmlns:p="http://schemas.openxmlformats.org/presentationml/2006/main">
  <p:tag name="AS_UNIQUEID" val="8476"/>
</p:tagLst>
</file>

<file path=ppt/tags/tag57.xml><?xml version="1.0" encoding="utf-8"?>
<p:tagLst xmlns:p="http://schemas.openxmlformats.org/presentationml/2006/main">
  <p:tag name="AS_UNIQUEID" val="8477"/>
</p:tagLst>
</file>

<file path=ppt/tags/tag58.xml><?xml version="1.0" encoding="utf-8"?>
<p:tagLst xmlns:p="http://schemas.openxmlformats.org/presentationml/2006/main">
  <p:tag name="AS_UNIQUEID" val="8478"/>
</p:tagLst>
</file>

<file path=ppt/tags/tag59.xml><?xml version="1.0" encoding="utf-8"?>
<p:tagLst xmlns:p="http://schemas.openxmlformats.org/presentationml/2006/main">
  <p:tag name="AS_UNIQUEID" val="8479"/>
</p:tagLst>
</file>

<file path=ppt/tags/tag60.xml><?xml version="1.0" encoding="utf-8"?>
<p:tagLst xmlns:p="http://schemas.openxmlformats.org/presentationml/2006/main">
  <p:tag name="AS_UNIQUEID" val="8480"/>
</p:tagLst>
</file>

<file path=ppt/tags/tag61.xml><?xml version="1.0" encoding="utf-8"?>
<p:tagLst xmlns:p="http://schemas.openxmlformats.org/presentationml/2006/main">
  <p:tag name="AS_UNIQUEID" val="8481"/>
</p:tagLst>
</file>

<file path=ppt/tags/tag62.xml><?xml version="1.0" encoding="utf-8"?>
<p:tagLst xmlns:p="http://schemas.openxmlformats.org/presentationml/2006/main">
  <p:tag name="AS_UNIQUEID" val="8482"/>
</p:tagLst>
</file>

<file path=ppt/tags/tag63.xml><?xml version="1.0" encoding="utf-8"?>
<p:tagLst xmlns:p="http://schemas.openxmlformats.org/presentationml/2006/main">
  <p:tag name="AS_UNIQUEID" val="8483"/>
</p:tagLst>
</file>

<file path=ppt/tags/tag64.xml><?xml version="1.0" encoding="utf-8"?>
<p:tagLst xmlns:p="http://schemas.openxmlformats.org/presentationml/2006/main">
  <p:tag name="AS_UNIQUEID" val="8484"/>
</p:tagLst>
</file>

<file path=ppt/tags/tag65.xml><?xml version="1.0" encoding="utf-8"?>
<p:tagLst xmlns:p="http://schemas.openxmlformats.org/presentationml/2006/main">
  <p:tag name="AS_UNIQUEID" val="8485"/>
</p:tagLst>
</file>

<file path=ppt/tags/tag66.xml><?xml version="1.0" encoding="utf-8"?>
<p:tagLst xmlns:p="http://schemas.openxmlformats.org/presentationml/2006/main">
  <p:tag name="AS_UNIQUEID" val="8486"/>
</p:tagLst>
</file>

<file path=ppt/tags/tag67.xml><?xml version="1.0" encoding="utf-8"?>
<p:tagLst xmlns:p="http://schemas.openxmlformats.org/presentationml/2006/main">
  <p:tag name="AS_UNIQUEID" val="8487"/>
</p:tagLst>
</file>

<file path=ppt/tags/tag68.xml><?xml version="1.0" encoding="utf-8"?>
<p:tagLst xmlns:p="http://schemas.openxmlformats.org/presentationml/2006/main">
  <p:tag name="AS_UNIQUEID" val="8488"/>
</p:tagLst>
</file>

<file path=ppt/tags/tag69.xml><?xml version="1.0" encoding="utf-8"?>
<p:tagLst xmlns:p="http://schemas.openxmlformats.org/presentationml/2006/main">
  <p:tag name="AS_UNIQUEID" val="8489"/>
</p:tagLst>
</file>

<file path=ppt/tags/tag70.xml><?xml version="1.0" encoding="utf-8"?>
<p:tagLst xmlns:p="http://schemas.openxmlformats.org/presentationml/2006/main">
  <p:tag name="AS_UNIQUEID" val="8490"/>
</p:tagLst>
</file>

<file path=ppt/tags/tag71.xml><?xml version="1.0" encoding="utf-8"?>
<p:tagLst xmlns:p="http://schemas.openxmlformats.org/presentationml/2006/main">
  <p:tag name="AS_UNIQUEID" val="8491"/>
</p:tagLst>
</file>

<file path=ppt/tags/tag72.xml><?xml version="1.0" encoding="utf-8"?>
<p:tagLst xmlns:p="http://schemas.openxmlformats.org/presentationml/2006/main">
  <p:tag name="AS_UNIQUEID" val="8492"/>
</p:tagLst>
</file>

<file path=ppt/tags/tag73.xml><?xml version="1.0" encoding="utf-8"?>
<p:tagLst xmlns:p="http://schemas.openxmlformats.org/presentationml/2006/main">
  <p:tag name="AS_UNIQUEID" val="8493"/>
</p:tagLst>
</file>

<file path=ppt/tags/tag74.xml><?xml version="1.0" encoding="utf-8"?>
<p:tagLst xmlns:p="http://schemas.openxmlformats.org/presentationml/2006/main">
  <p:tag name="AS_UNIQUEID" val="8494"/>
</p:tagLst>
</file>

<file path=ppt/tags/tag75.xml><?xml version="1.0" encoding="utf-8"?>
<p:tagLst xmlns:p="http://schemas.openxmlformats.org/presentationml/2006/main">
  <p:tag name="AS_UNIQUEID" val="8495"/>
</p:tagLst>
</file>

<file path=ppt/tags/tag76.xml><?xml version="1.0" encoding="utf-8"?>
<p:tagLst xmlns:p="http://schemas.openxmlformats.org/presentationml/2006/main">
  <p:tag name="AS_UNIQUEID" val="8390"/>
</p:tagLst>
</file>

<file path=ppt/tags/tag77.xml><?xml version="1.0" encoding="utf-8"?>
<p:tagLst xmlns:p="http://schemas.openxmlformats.org/presentationml/2006/main">
  <p:tag name="AS_UNIQUEID" val="8198"/>
</p:tagLst>
</file>

<file path=ppt/tags/tag78.xml><?xml version="1.0" encoding="utf-8"?>
<p:tagLst xmlns:p="http://schemas.openxmlformats.org/presentationml/2006/main">
  <p:tag name="AS_UNIQUEID" val="8199"/>
</p:tagLst>
</file>

<file path=ppt/tags/tag79.xml><?xml version="1.0" encoding="utf-8"?>
<p:tagLst xmlns:p="http://schemas.openxmlformats.org/presentationml/2006/main">
  <p:tag name="AS_UNIQUEID" val="8200"/>
</p:tagLst>
</file>

<file path=ppt/tags/tag80.xml><?xml version="1.0" encoding="utf-8"?>
<p:tagLst xmlns:p="http://schemas.openxmlformats.org/presentationml/2006/main">
  <p:tag name="AS_UNIQUEID" val="8201"/>
</p:tagLst>
</file>

<file path=ppt/tags/tag81.xml><?xml version="1.0" encoding="utf-8"?>
<p:tagLst xmlns:p="http://schemas.openxmlformats.org/presentationml/2006/main">
  <p:tag name="AS_UNIQUEID" val="8202"/>
</p:tagLst>
</file>

<file path=ppt/tags/tag82.xml><?xml version="1.0" encoding="utf-8"?>
<p:tagLst xmlns:p="http://schemas.openxmlformats.org/presentationml/2006/main">
  <p:tag name="AS_UNIQUEID" val="8391"/>
</p:tagLst>
</file>

<file path=ppt/tags/tag83.xml><?xml version="1.0" encoding="utf-8"?>
<p:tagLst xmlns:p="http://schemas.openxmlformats.org/presentationml/2006/main">
  <p:tag name="AS_UNIQUEID" val="8204"/>
</p:tagLst>
</file>

<file path=ppt/tags/tag84.xml><?xml version="1.0" encoding="utf-8"?>
<p:tagLst xmlns:p="http://schemas.openxmlformats.org/presentationml/2006/main">
  <p:tag name="AS_UNIQUEID" val="8205"/>
</p:tagLst>
</file>

<file path=ppt/tags/tag85.xml><?xml version="1.0" encoding="utf-8"?>
<p:tagLst xmlns:p="http://schemas.openxmlformats.org/presentationml/2006/main">
  <p:tag name="AS_UNIQUEID" val="8206"/>
</p:tagLst>
</file>

<file path=ppt/tags/tag86.xml><?xml version="1.0" encoding="utf-8"?>
<p:tagLst xmlns:p="http://schemas.openxmlformats.org/presentationml/2006/main">
  <p:tag name="AS_UNIQUEID" val="8207"/>
</p:tagLst>
</file>

<file path=ppt/tags/tag87.xml><?xml version="1.0" encoding="utf-8"?>
<p:tagLst xmlns:p="http://schemas.openxmlformats.org/presentationml/2006/main">
  <p:tag name="AS_UNIQUEID" val="8208"/>
</p:tagLst>
</file>

<file path=ppt/tags/tag88.xml><?xml version="1.0" encoding="utf-8"?>
<p:tagLst xmlns:p="http://schemas.openxmlformats.org/presentationml/2006/main">
  <p:tag name="AS_UNIQUEID" val="8392"/>
</p:tagLst>
</file>

<file path=ppt/tags/tag89.xml><?xml version="1.0" encoding="utf-8"?>
<p:tagLst xmlns:p="http://schemas.openxmlformats.org/presentationml/2006/main">
  <p:tag name="AS_UNIQUEID" val="8210"/>
</p:tagLst>
</file>

<file path=ppt/tags/tag90.xml><?xml version="1.0" encoding="utf-8"?>
<p:tagLst xmlns:p="http://schemas.openxmlformats.org/presentationml/2006/main">
  <p:tag name="AS_UNIQUEID" val="8211"/>
</p:tagLst>
</file>

<file path=ppt/tags/tag91.xml><?xml version="1.0" encoding="utf-8"?>
<p:tagLst xmlns:p="http://schemas.openxmlformats.org/presentationml/2006/main">
  <p:tag name="AS_UNIQUEID" val="8212"/>
</p:tagLst>
</file>

<file path=ppt/tags/tag92.xml><?xml version="1.0" encoding="utf-8"?>
<p:tagLst xmlns:p="http://schemas.openxmlformats.org/presentationml/2006/main">
  <p:tag name="AS_UNIQUEID" val="8213"/>
</p:tagLst>
</file>

<file path=ppt/tags/tag93.xml><?xml version="1.0" encoding="utf-8"?>
<p:tagLst xmlns:p="http://schemas.openxmlformats.org/presentationml/2006/main">
  <p:tag name="AS_UNIQUEID" val="8214"/>
</p:tagLst>
</file>

<file path=ppt/tags/tag94.xml><?xml version="1.0" encoding="utf-8"?>
<p:tagLst xmlns:p="http://schemas.openxmlformats.org/presentationml/2006/main">
  <p:tag name="AS_UNIQUEID" val="8393"/>
</p:tagLst>
</file>

<file path=ppt/tags/tag95.xml><?xml version="1.0" encoding="utf-8"?>
<p:tagLst xmlns:p="http://schemas.openxmlformats.org/presentationml/2006/main">
  <p:tag name="AS_UNIQUEID" val="8216"/>
</p:tagLst>
</file>

<file path=ppt/tags/tag96.xml><?xml version="1.0" encoding="utf-8"?>
<p:tagLst xmlns:p="http://schemas.openxmlformats.org/presentationml/2006/main">
  <p:tag name="AS_UNIQUEID" val="8217"/>
</p:tagLst>
</file>

<file path=ppt/tags/tag97.xml><?xml version="1.0" encoding="utf-8"?>
<p:tagLst xmlns:p="http://schemas.openxmlformats.org/presentationml/2006/main">
  <p:tag name="AS_UNIQUEID" val="8218"/>
</p:tagLst>
</file>

<file path=ppt/tags/tag98.xml><?xml version="1.0" encoding="utf-8"?>
<p:tagLst xmlns:p="http://schemas.openxmlformats.org/presentationml/2006/main">
  <p:tag name="AS_UNIQUEID" val="8219"/>
</p:tagLst>
</file>

<file path=ppt/tags/tag99.xml><?xml version="1.0" encoding="utf-8"?>
<p:tagLst xmlns:p="http://schemas.openxmlformats.org/presentationml/2006/main">
  <p:tag name="AS_UNIQUEID" val="8220"/>
</p:tagLst>
</file>

<file path=ppt/tags/tag100.xml><?xml version="1.0" encoding="utf-8"?>
<p:tagLst xmlns:p="http://schemas.openxmlformats.org/presentationml/2006/main">
  <p:tag name="AS_UNIQUEID" val="8221"/>
</p:tagLst>
</file>

<file path=ppt/tags/tag101.xml><?xml version="1.0" encoding="utf-8"?>
<p:tagLst xmlns:p="http://schemas.openxmlformats.org/presentationml/2006/main">
  <p:tag name="AS_UNIQUEID" val="8394"/>
</p:tagLst>
</file>

<file path=ppt/tags/tag102.xml><?xml version="1.0" encoding="utf-8"?>
<p:tagLst xmlns:p="http://schemas.openxmlformats.org/presentationml/2006/main">
  <p:tag name="AS_UNIQUEID" val="8223"/>
</p:tagLst>
</file>

<file path=ppt/tags/tag103.xml><?xml version="1.0" encoding="utf-8"?>
<p:tagLst xmlns:p="http://schemas.openxmlformats.org/presentationml/2006/main">
  <p:tag name="AS_UNIQUEID" val="8224"/>
</p:tagLst>
</file>

<file path=ppt/tags/tag104.xml><?xml version="1.0" encoding="utf-8"?>
<p:tagLst xmlns:p="http://schemas.openxmlformats.org/presentationml/2006/main">
  <p:tag name="AS_UNIQUEID" val="8225"/>
</p:tagLst>
</file>

<file path=ppt/tags/tag105.xml><?xml version="1.0" encoding="utf-8"?>
<p:tagLst xmlns:p="http://schemas.openxmlformats.org/presentationml/2006/main">
  <p:tag name="AS_UNIQUEID" val="8226"/>
</p:tagLst>
</file>

<file path=ppt/tags/tag106.xml><?xml version="1.0" encoding="utf-8"?>
<p:tagLst xmlns:p="http://schemas.openxmlformats.org/presentationml/2006/main">
  <p:tag name="AS_UNIQUEID" val="8227"/>
</p:tagLst>
</file>

<file path=ppt/tags/tag107.xml><?xml version="1.0" encoding="utf-8"?>
<p:tagLst xmlns:p="http://schemas.openxmlformats.org/presentationml/2006/main">
  <p:tag name="AS_UNIQUEID" val="8228"/>
</p:tagLst>
</file>

<file path=ppt/tags/tag108.xml><?xml version="1.0" encoding="utf-8"?>
<p:tagLst xmlns:p="http://schemas.openxmlformats.org/presentationml/2006/main">
  <p:tag name="AS_UNIQUEID" val="8229"/>
</p:tagLst>
</file>

<file path=ppt/tags/tag109.xml><?xml version="1.0" encoding="utf-8"?>
<p:tagLst xmlns:p="http://schemas.openxmlformats.org/presentationml/2006/main">
  <p:tag name="AS_UNIQUEID" val="8230"/>
</p:tagLst>
</file>

<file path=ppt/tags/tag110.xml><?xml version="1.0" encoding="utf-8"?>
<p:tagLst xmlns:p="http://schemas.openxmlformats.org/presentationml/2006/main">
  <p:tag name="AS_UNIQUEID" val="8395"/>
</p:tagLst>
</file>

<file path=ppt/tags/tag111.xml><?xml version="1.0" encoding="utf-8"?>
<p:tagLst xmlns:p="http://schemas.openxmlformats.org/presentationml/2006/main">
  <p:tag name="AS_UNIQUEID" val="8232"/>
</p:tagLst>
</file>

<file path=ppt/tags/tag112.xml><?xml version="1.0" encoding="utf-8"?>
<p:tagLst xmlns:p="http://schemas.openxmlformats.org/presentationml/2006/main">
  <p:tag name="AS_UNIQUEID" val="8233"/>
</p:tagLst>
</file>

<file path=ppt/tags/tag113.xml><?xml version="1.0" encoding="utf-8"?>
<p:tagLst xmlns:p="http://schemas.openxmlformats.org/presentationml/2006/main">
  <p:tag name="AS_UNIQUEID" val="8234"/>
</p:tagLst>
</file>

<file path=ppt/tags/tag114.xml><?xml version="1.0" encoding="utf-8"?>
<p:tagLst xmlns:p="http://schemas.openxmlformats.org/presentationml/2006/main">
  <p:tag name="AS_UNIQUEID" val="8235"/>
</p:tagLst>
</file>

<file path=ppt/tags/tag115.xml><?xml version="1.0" encoding="utf-8"?>
<p:tagLst xmlns:p="http://schemas.openxmlformats.org/presentationml/2006/main">
  <p:tag name="AS_UNIQUEID" val="8396"/>
</p:tagLst>
</file>

<file path=ppt/tags/tag116.xml><?xml version="1.0" encoding="utf-8"?>
<p:tagLst xmlns:p="http://schemas.openxmlformats.org/presentationml/2006/main">
  <p:tag name="AS_UNIQUEID" val="8237"/>
</p:tagLst>
</file>

<file path=ppt/tags/tag117.xml><?xml version="1.0" encoding="utf-8"?>
<p:tagLst xmlns:p="http://schemas.openxmlformats.org/presentationml/2006/main">
  <p:tag name="AS_UNIQUEID" val="8238"/>
</p:tagLst>
</file>

<file path=ppt/tags/tag118.xml><?xml version="1.0" encoding="utf-8"?>
<p:tagLst xmlns:p="http://schemas.openxmlformats.org/presentationml/2006/main">
  <p:tag name="AS_UNIQUEID" val="8239"/>
</p:tagLst>
</file>

<file path=ppt/tags/tag119.xml><?xml version="1.0" encoding="utf-8"?>
<p:tagLst xmlns:p="http://schemas.openxmlformats.org/presentationml/2006/main">
  <p:tag name="AS_UNIQUEID" val="8397"/>
</p:tagLst>
</file>

<file path=ppt/tags/tag120.xml><?xml version="1.0" encoding="utf-8"?>
<p:tagLst xmlns:p="http://schemas.openxmlformats.org/presentationml/2006/main">
  <p:tag name="AS_UNIQUEID" val="8241"/>
</p:tagLst>
</file>

<file path=ppt/tags/tag121.xml><?xml version="1.0" encoding="utf-8"?>
<p:tagLst xmlns:p="http://schemas.openxmlformats.org/presentationml/2006/main">
  <p:tag name="AS_UNIQUEID" val="8242"/>
</p:tagLst>
</file>

<file path=ppt/tags/tag122.xml><?xml version="1.0" encoding="utf-8"?>
<p:tagLst xmlns:p="http://schemas.openxmlformats.org/presentationml/2006/main">
  <p:tag name="AS_UNIQUEID" val="8243"/>
</p:tagLst>
</file>

<file path=ppt/tags/tag123.xml><?xml version="1.0" encoding="utf-8"?>
<p:tagLst xmlns:p="http://schemas.openxmlformats.org/presentationml/2006/main">
  <p:tag name="AS_UNIQUEID" val="8244"/>
</p:tagLst>
</file>

<file path=ppt/tags/tag124.xml><?xml version="1.0" encoding="utf-8"?>
<p:tagLst xmlns:p="http://schemas.openxmlformats.org/presentationml/2006/main">
  <p:tag name="AS_UNIQUEID" val="8245"/>
</p:tagLst>
</file>

<file path=ppt/tags/tag125.xml><?xml version="1.0" encoding="utf-8"?>
<p:tagLst xmlns:p="http://schemas.openxmlformats.org/presentationml/2006/main">
  <p:tag name="AS_UNIQUEID" val="8246"/>
</p:tagLst>
</file>

<file path=ppt/tags/tag126.xml><?xml version="1.0" encoding="utf-8"?>
<p:tagLst xmlns:p="http://schemas.openxmlformats.org/presentationml/2006/main">
  <p:tag name="AS_UNIQUEID" val="8398"/>
</p:tagLst>
</file>

<file path=ppt/tags/tag127.xml><?xml version="1.0" encoding="utf-8"?>
<p:tagLst xmlns:p="http://schemas.openxmlformats.org/presentationml/2006/main">
  <p:tag name="AS_UNIQUEID" val="8248"/>
</p:tagLst>
</file>

<file path=ppt/tags/tag128.xml><?xml version="1.0" encoding="utf-8"?>
<p:tagLst xmlns:p="http://schemas.openxmlformats.org/presentationml/2006/main">
  <p:tag name="AS_UNIQUEID" val="8249"/>
</p:tagLst>
</file>

<file path=ppt/tags/tag129.xml><?xml version="1.0" encoding="utf-8"?>
<p:tagLst xmlns:p="http://schemas.openxmlformats.org/presentationml/2006/main">
  <p:tag name="AS_UNIQUEID" val="8250"/>
</p:tagLst>
</file>

<file path=ppt/tags/tag130.xml><?xml version="1.0" encoding="utf-8"?>
<p:tagLst xmlns:p="http://schemas.openxmlformats.org/presentationml/2006/main">
  <p:tag name="AS_UNIQUEID" val="8251"/>
</p:tagLst>
</file>

<file path=ppt/tags/tag131.xml><?xml version="1.0" encoding="utf-8"?>
<p:tagLst xmlns:p="http://schemas.openxmlformats.org/presentationml/2006/main">
  <p:tag name="AS_UNIQUEID" val="8252"/>
</p:tagLst>
</file>

<file path=ppt/tags/tag132.xml><?xml version="1.0" encoding="utf-8"?>
<p:tagLst xmlns:p="http://schemas.openxmlformats.org/presentationml/2006/main">
  <p:tag name="AS_UNIQUEID" val="8253"/>
</p:tagLst>
</file>

<file path=ppt/tags/tag133.xml><?xml version="1.0" encoding="utf-8"?>
<p:tagLst xmlns:p="http://schemas.openxmlformats.org/presentationml/2006/main">
  <p:tag name="AS_UNIQUEID" val="8399"/>
</p:tagLst>
</file>

<file path=ppt/tags/tag134.xml><?xml version="1.0" encoding="utf-8"?>
<p:tagLst xmlns:p="http://schemas.openxmlformats.org/presentationml/2006/main">
  <p:tag name="AS_UNIQUEID" val="8255"/>
</p:tagLst>
</file>

<file path=ppt/tags/tag135.xml><?xml version="1.0" encoding="utf-8"?>
<p:tagLst xmlns:p="http://schemas.openxmlformats.org/presentationml/2006/main">
  <p:tag name="AS_UNIQUEID" val="8256"/>
</p:tagLst>
</file>

<file path=ppt/tags/tag136.xml><?xml version="1.0" encoding="utf-8"?>
<p:tagLst xmlns:p="http://schemas.openxmlformats.org/presentationml/2006/main">
  <p:tag name="AS_UNIQUEID" val="8257"/>
</p:tagLst>
</file>

<file path=ppt/tags/tag137.xml><?xml version="1.0" encoding="utf-8"?>
<p:tagLst xmlns:p="http://schemas.openxmlformats.org/presentationml/2006/main">
  <p:tag name="AS_UNIQUEID" val="8258"/>
</p:tagLst>
</file>

<file path=ppt/tags/tag138.xml><?xml version="1.0" encoding="utf-8"?>
<p:tagLst xmlns:p="http://schemas.openxmlformats.org/presentationml/2006/main">
  <p:tag name="AS_UNIQUEID" val="8259"/>
</p:tagLst>
</file>

<file path=ppt/tags/tag139.xml><?xml version="1.0" encoding="utf-8"?>
<p:tagLst xmlns:p="http://schemas.openxmlformats.org/presentationml/2006/main">
  <p:tag name="AS_UNIQUEID" val="8400"/>
</p:tagLst>
</file>

<file path=ppt/tags/tag140.xml><?xml version="1.0" encoding="utf-8"?>
<p:tagLst xmlns:p="http://schemas.openxmlformats.org/presentationml/2006/main">
  <p:tag name="AS_UNIQUEID" val="8261"/>
</p:tagLst>
</file>

<file path=ppt/tags/tag141.xml><?xml version="1.0" encoding="utf-8"?>
<p:tagLst xmlns:p="http://schemas.openxmlformats.org/presentationml/2006/main">
  <p:tag name="AS_UNIQUEID" val="8262"/>
</p:tagLst>
</file>

<file path=ppt/tags/tag142.xml><?xml version="1.0" encoding="utf-8"?>
<p:tagLst xmlns:p="http://schemas.openxmlformats.org/presentationml/2006/main">
  <p:tag name="AS_UNIQUEID" val="8263"/>
</p:tagLst>
</file>

<file path=ppt/tags/tag143.xml><?xml version="1.0" encoding="utf-8"?>
<p:tagLst xmlns:p="http://schemas.openxmlformats.org/presentationml/2006/main">
  <p:tag name="AS_UNIQUEID" val="8264"/>
</p:tagLst>
</file>

<file path=ppt/tags/tag144.xml><?xml version="1.0" encoding="utf-8"?>
<p:tagLst xmlns:p="http://schemas.openxmlformats.org/presentationml/2006/main">
  <p:tag name="AS_UNIQUEID" val="8265"/>
</p:tagLst>
</file>

<file path=ppt/tags/tag145.xml><?xml version="1.0" encoding="utf-8"?>
<p:tagLst xmlns:p="http://schemas.openxmlformats.org/presentationml/2006/main">
  <p:tag name="AS_UNIQUEID" val="8401"/>
</p:tagLst>
</file>

<file path=ppt/tags/tag146.xml><?xml version="1.0" encoding="utf-8"?>
<p:tagLst xmlns:p="http://schemas.openxmlformats.org/presentationml/2006/main">
  <p:tag name="AS_UNIQUEID" val="8267"/>
</p:tagLst>
</file>

<file path=ppt/tags/tag147.xml><?xml version="1.0" encoding="utf-8"?>
<p:tagLst xmlns:p="http://schemas.openxmlformats.org/presentationml/2006/main">
  <p:tag name="AS_UNIQUEID" val="8268"/>
</p:tagLst>
</file>

<file path=ppt/tags/tag148.xml><?xml version="1.0" encoding="utf-8"?>
<p:tagLst xmlns:p="http://schemas.openxmlformats.org/presentationml/2006/main">
  <p:tag name="AS_UNIQUEID" val="8269"/>
</p:tagLst>
</file>

<file path=ppt/tags/tag149.xml><?xml version="1.0" encoding="utf-8"?>
<p:tagLst xmlns:p="http://schemas.openxmlformats.org/presentationml/2006/main">
  <p:tag name="AS_UNIQUEID" val="8402"/>
</p:tagLst>
</file>

<file path=ppt/tags/tag150.xml><?xml version="1.0" encoding="utf-8"?>
<p:tagLst xmlns:p="http://schemas.openxmlformats.org/presentationml/2006/main">
  <p:tag name="AS_UNIQUEID" val="8271"/>
</p:tagLst>
</file>

<file path=ppt/tags/tag151.xml><?xml version="1.0" encoding="utf-8"?>
<p:tagLst xmlns:p="http://schemas.openxmlformats.org/presentationml/2006/main">
  <p:tag name="AS_UNIQUEID" val="8272"/>
</p:tagLst>
</file>

<file path=ppt/tags/tag152.xml><?xml version="1.0" encoding="utf-8"?>
<p:tagLst xmlns:p="http://schemas.openxmlformats.org/presentationml/2006/main">
  <p:tag name="AS_UNIQUEID" val="8273"/>
</p:tagLst>
</file>

<file path=ppt/tags/tag153.xml><?xml version="1.0" encoding="utf-8"?>
<p:tagLst xmlns:p="http://schemas.openxmlformats.org/presentationml/2006/main">
  <p:tag name="AS_UNIQUEID" val="8274"/>
</p:tagLst>
</file>

<file path=ppt/tags/tag154.xml><?xml version="1.0" encoding="utf-8"?>
<p:tagLst xmlns:p="http://schemas.openxmlformats.org/presentationml/2006/main">
  <p:tag name="AS_UNIQUEID" val="8275"/>
</p:tagLst>
</file>

<file path=ppt/tags/tag155.xml><?xml version="1.0" encoding="utf-8"?>
<p:tagLst xmlns:p="http://schemas.openxmlformats.org/presentationml/2006/main">
  <p:tag name="AS_UNIQUEID" val="8276"/>
</p:tagLst>
</file>

<file path=ppt/tags/tag156.xml><?xml version="1.0" encoding="utf-8"?>
<p:tagLst xmlns:p="http://schemas.openxmlformats.org/presentationml/2006/main">
  <p:tag name="AS_UNIQUEID" val="8277"/>
</p:tagLst>
</file>

<file path=ppt/tags/tag157.xml><?xml version="1.0" encoding="utf-8"?>
<p:tagLst xmlns:p="http://schemas.openxmlformats.org/presentationml/2006/main">
  <p:tag name="AS_UNIQUEID" val="8278"/>
</p:tagLst>
</file>

<file path=ppt/tags/tag158.xml><?xml version="1.0" encoding="utf-8"?>
<p:tagLst xmlns:p="http://schemas.openxmlformats.org/presentationml/2006/main">
  <p:tag name="AS_UNIQUEID" val="8403"/>
</p:tagLst>
</file>

<file path=ppt/tags/tag159.xml><?xml version="1.0" encoding="utf-8"?>
<p:tagLst xmlns:p="http://schemas.openxmlformats.org/presentationml/2006/main">
  <p:tag name="AS_UNIQUEID" val="1313"/>
</p:tagLst>
</file>

<file path=ppt/tags/tag160.xml><?xml version="1.0" encoding="utf-8"?>
<p:tagLst xmlns:p="http://schemas.openxmlformats.org/presentationml/2006/main">
  <p:tag name="AS_UNIQUEID" val="1314"/>
</p:tagLst>
</file>

<file path=ppt/tags/tag161.xml><?xml version="1.0" encoding="utf-8"?>
<p:tagLst xmlns:p="http://schemas.openxmlformats.org/presentationml/2006/main">
  <p:tag name="AS_UNIQUEID" val="1315"/>
</p:tagLst>
</file>

<file path=ppt/tags/tag162.xml><?xml version="1.0" encoding="utf-8"?>
<p:tagLst xmlns:p="http://schemas.openxmlformats.org/presentationml/2006/main">
  <p:tag name="AS_UNIQUEID" val="1316"/>
</p:tagLst>
</file>

<file path=ppt/tags/tag163.xml><?xml version="1.0" encoding="utf-8"?>
<p:tagLst xmlns:p="http://schemas.openxmlformats.org/presentationml/2006/main">
  <p:tag name="AS_UNIQUEID" val="8404"/>
</p:tagLst>
</file>

<file path=ppt/tags/tag164.xml><?xml version="1.0" encoding="utf-8"?>
<p:tagLst xmlns:p="http://schemas.openxmlformats.org/presentationml/2006/main">
  <p:tag name="AS_UNIQUEID" val="8405"/>
</p:tagLst>
</file>

<file path=ppt/tags/tag165.xml><?xml version="1.0" encoding="utf-8"?>
<p:tagLst xmlns:p="http://schemas.openxmlformats.org/presentationml/2006/main">
  <p:tag name="AS_UNIQUEID" val="8282"/>
</p:tagLst>
</file>

<file path=ppt/tags/tag166.xml><?xml version="1.0" encoding="utf-8"?>
<p:tagLst xmlns:p="http://schemas.openxmlformats.org/presentationml/2006/main">
  <p:tag name="AS_UNIQUEID" val="8283"/>
</p:tagLst>
</file>

<file path=ppt/tags/tag167.xml><?xml version="1.0" encoding="utf-8"?>
<p:tagLst xmlns:p="http://schemas.openxmlformats.org/presentationml/2006/main">
  <p:tag name="AS_UNIQUEID" val="8284"/>
</p:tagLst>
</file>

<file path=ppt/tags/tag168.xml><?xml version="1.0" encoding="utf-8"?>
<p:tagLst xmlns:p="http://schemas.openxmlformats.org/presentationml/2006/main">
  <p:tag name="AS_UNIQUEID" val="8285"/>
</p:tagLst>
</file>

<file path=ppt/tags/tag169.xml><?xml version="1.0" encoding="utf-8"?>
<p:tagLst xmlns:p="http://schemas.openxmlformats.org/presentationml/2006/main">
  <p:tag name="AS_UNIQUEID" val="8286"/>
</p:tagLst>
</file>

<file path=ppt/tags/tag170.xml><?xml version="1.0" encoding="utf-8"?>
<p:tagLst xmlns:p="http://schemas.openxmlformats.org/presentationml/2006/main">
  <p:tag name="AS_UNIQUEID" val="8287"/>
</p:tagLst>
</file>

<file path=ppt/tags/tag171.xml><?xml version="1.0" encoding="utf-8"?>
<p:tagLst xmlns:p="http://schemas.openxmlformats.org/presentationml/2006/main">
  <p:tag name="AS_UNIQUEID" val="8410"/>
</p:tagLst>
</file>

<file path=ppt/tags/tag172.xml><?xml version="1.0" encoding="utf-8"?>
<p:tagLst xmlns:p="http://schemas.openxmlformats.org/presentationml/2006/main">
  <p:tag name="AS_UNIQUEID" val="8289"/>
</p:tagLst>
</file>

<file path=ppt/tags/tag173.xml><?xml version="1.0" encoding="utf-8"?>
<p:tagLst xmlns:p="http://schemas.openxmlformats.org/presentationml/2006/main">
  <p:tag name="AS_UNIQUEID" val="8290"/>
</p:tagLst>
</file>

<file path=ppt/tags/tag174.xml><?xml version="1.0" encoding="utf-8"?>
<p:tagLst xmlns:p="http://schemas.openxmlformats.org/presentationml/2006/main">
  <p:tag name="AS_UNIQUEID" val="8291"/>
</p:tagLst>
</file>

<file path=ppt/tags/tag175.xml><?xml version="1.0" encoding="utf-8"?>
<p:tagLst xmlns:p="http://schemas.openxmlformats.org/presentationml/2006/main">
  <p:tag name="AS_UNIQUEID" val="8292"/>
</p:tagLst>
</file>

<file path=ppt/tags/tag176.xml><?xml version="1.0" encoding="utf-8"?>
<p:tagLst xmlns:p="http://schemas.openxmlformats.org/presentationml/2006/main">
  <p:tag name="AS_UNIQUEID" val="8293"/>
</p:tagLst>
</file>

<file path=ppt/tags/tag177.xml><?xml version="1.0" encoding="utf-8"?>
<p:tagLst xmlns:p="http://schemas.openxmlformats.org/presentationml/2006/main">
  <p:tag name="AS_UNIQUEID" val="8294"/>
</p:tagLst>
</file>

<file path=ppt/tags/tag178.xml><?xml version="1.0" encoding="utf-8"?>
<p:tagLst xmlns:p="http://schemas.openxmlformats.org/presentationml/2006/main">
  <p:tag name="AS_UNIQUEID" val="8406"/>
</p:tagLst>
</file>

<file path=ppt/tags/tag179.xml><?xml version="1.0" encoding="utf-8"?>
<p:tagLst xmlns:p="http://schemas.openxmlformats.org/presentationml/2006/main">
  <p:tag name="AS_UNIQUEID" val="8296"/>
</p:tagLst>
</file>

<file path=ppt/tags/tag180.xml><?xml version="1.0" encoding="utf-8"?>
<p:tagLst xmlns:p="http://schemas.openxmlformats.org/presentationml/2006/main">
  <p:tag name="AS_UNIQUEID" val="8297"/>
</p:tagLst>
</file>

<file path=ppt/tags/tag181.xml><?xml version="1.0" encoding="utf-8"?>
<p:tagLst xmlns:p="http://schemas.openxmlformats.org/presentationml/2006/main">
  <p:tag name="AS_UNIQUEID" val="8077"/>
</p:tagLst>
</file>

<file path=ppt/tags/tag182.xml><?xml version="1.0" encoding="utf-8"?>
<p:tagLst xmlns:p="http://schemas.openxmlformats.org/presentationml/2006/main">
  <p:tag name="AS_UNIQUEID" val="8407"/>
</p:tagLst>
</file>

<file path=ppt/tags/tag183.xml><?xml version="1.0" encoding="utf-8"?>
<p:tagLst xmlns:p="http://schemas.openxmlformats.org/presentationml/2006/main">
  <p:tag name="AS_UNIQUEID" val="7638"/>
</p:tagLst>
</file>

<file path=ppt/tags/tag184.xml><?xml version="1.0" encoding="utf-8"?>
<p:tagLst xmlns:p="http://schemas.openxmlformats.org/presentationml/2006/main">
  <p:tag name="AS_UNIQUEID" val="1285"/>
</p:tagLst>
</file>

<file path=ppt/tags/tag185.xml><?xml version="1.0" encoding="utf-8"?>
<p:tagLst xmlns:p="http://schemas.openxmlformats.org/presentationml/2006/main">
  <p:tag name="AS_UNIQUEID" val="1286"/>
</p:tagLst>
</file>

<file path=ppt/tags/tag186.xml><?xml version="1.0" encoding="utf-8"?>
<p:tagLst xmlns:p="http://schemas.openxmlformats.org/presentationml/2006/main">
  <p:tag name="AS_UNIQUEID" val="1287"/>
</p:tagLst>
</file>

<file path=ppt/tags/tag187.xml><?xml version="1.0" encoding="utf-8"?>
<p:tagLst xmlns:p="http://schemas.openxmlformats.org/presentationml/2006/main">
  <p:tag name="AS_UNIQUEID" val="1288"/>
</p:tagLst>
</file>

<file path=ppt/tags/tag188.xml><?xml version="1.0" encoding="utf-8"?>
<p:tagLst xmlns:p="http://schemas.openxmlformats.org/presentationml/2006/main">
  <p:tag name="AS_UNIQUEID" val="1289"/>
</p:tagLst>
</file>

<file path=ppt/tags/tag189.xml><?xml version="1.0" encoding="utf-8"?>
<p:tagLst xmlns:p="http://schemas.openxmlformats.org/presentationml/2006/main">
  <p:tag name="AS_UNIQUEID" val="1290"/>
</p:tagLst>
</file>

<file path=ppt/tags/tag190.xml><?xml version="1.0" encoding="utf-8"?>
<p:tagLst xmlns:p="http://schemas.openxmlformats.org/presentationml/2006/main">
  <p:tag name="AS_UNIQUEID" val="1291"/>
</p:tagLst>
</file>

<file path=ppt/tags/tag191.xml><?xml version="1.0" encoding="utf-8"?>
<p:tagLst xmlns:p="http://schemas.openxmlformats.org/presentationml/2006/main">
  <p:tag name="AS_UNIQUEID" val="1292"/>
</p:tagLst>
</file>

<file path=ppt/tags/tag192.xml><?xml version="1.0" encoding="utf-8"?>
<p:tagLst xmlns:p="http://schemas.openxmlformats.org/presentationml/2006/main">
  <p:tag name="AS_UNIQUEID" val="1293"/>
</p:tagLst>
</file>

<file path=ppt/tags/tag193.xml><?xml version="1.0" encoding="utf-8"?>
<p:tagLst xmlns:p="http://schemas.openxmlformats.org/presentationml/2006/main">
  <p:tag name="AS_UNIQUEID" val="1294"/>
</p:tagLst>
</file>

<file path=ppt/tags/tag194.xml><?xml version="1.0" encoding="utf-8"?>
<p:tagLst xmlns:p="http://schemas.openxmlformats.org/presentationml/2006/main">
  <p:tag name="AS_UNIQUEID" val="1295"/>
</p:tagLst>
</file>

<file path=ppt/tags/tag195.xml><?xml version="1.0" encoding="utf-8"?>
<p:tagLst xmlns:p="http://schemas.openxmlformats.org/presentationml/2006/main">
  <p:tag name="AS_UNIQUEID" val="1296"/>
</p:tagLst>
</file>

<file path=ppt/tags/tag196.xml><?xml version="1.0" encoding="utf-8"?>
<p:tagLst xmlns:p="http://schemas.openxmlformats.org/presentationml/2006/main">
  <p:tag name="AS_UNIQUEID" val="7639"/>
</p:tagLst>
</file>

<file path=ppt/tags/tag197.xml><?xml version="1.0" encoding="utf-8"?>
<p:tagLst xmlns:p="http://schemas.openxmlformats.org/presentationml/2006/main">
  <p:tag name="AS_UNIQUEID" val="1297"/>
</p:tagLst>
</file>

<file path=ppt/tags/tag198.xml><?xml version="1.0" encoding="utf-8"?>
<p:tagLst xmlns:p="http://schemas.openxmlformats.org/presentationml/2006/main">
  <p:tag name="AS_UNIQUEID" val="1298"/>
</p:tagLst>
</file>

<file path=ppt/tags/tag199.xml><?xml version="1.0" encoding="utf-8"?>
<p:tagLst xmlns:p="http://schemas.openxmlformats.org/presentationml/2006/main">
  <p:tag name="AS_UNIQUEID" val="1299"/>
</p:tagLst>
</file>

<file path=ppt/tags/tag200.xml><?xml version="1.0" encoding="utf-8"?>
<p:tagLst xmlns:p="http://schemas.openxmlformats.org/presentationml/2006/main">
  <p:tag name="AS_UNIQUEID" val="1300"/>
</p:tagLst>
</file>

<file path=ppt/tags/tag201.xml><?xml version="1.0" encoding="utf-8"?>
<p:tagLst xmlns:p="http://schemas.openxmlformats.org/presentationml/2006/main">
  <p:tag name="AS_UNIQUEID" val="1301"/>
</p:tagLst>
</file>

<file path=ppt/tags/tag202.xml><?xml version="1.0" encoding="utf-8"?>
<p:tagLst xmlns:p="http://schemas.openxmlformats.org/presentationml/2006/main">
  <p:tag name="AS_UNIQUEID" val="1302"/>
</p:tagLst>
</file>

<file path=ppt/tags/tag203.xml><?xml version="1.0" encoding="utf-8"?>
<p:tagLst xmlns:p="http://schemas.openxmlformats.org/presentationml/2006/main">
  <p:tag name="AS_UNIQUEID" val="1303"/>
</p:tagLst>
</file>

<file path=ppt/tags/tag204.xml><?xml version="1.0" encoding="utf-8"?>
<p:tagLst xmlns:p="http://schemas.openxmlformats.org/presentationml/2006/main">
  <p:tag name="AS_UNIQUEID" val="1304"/>
</p:tagLst>
</file>

<file path=ppt/tags/tag205.xml><?xml version="1.0" encoding="utf-8"?>
<p:tagLst xmlns:p="http://schemas.openxmlformats.org/presentationml/2006/main">
  <p:tag name="AS_UNIQUEID" val="1305"/>
</p:tagLst>
</file>

<file path=ppt/tags/tag206.xml><?xml version="1.0" encoding="utf-8"?>
<p:tagLst xmlns:p="http://schemas.openxmlformats.org/presentationml/2006/main">
  <p:tag name="AS_UNIQUEID" val="1306"/>
</p:tagLst>
</file>

<file path=ppt/tags/tag207.xml><?xml version="1.0" encoding="utf-8"?>
<p:tagLst xmlns:p="http://schemas.openxmlformats.org/presentationml/2006/main">
  <p:tag name="AS_UNIQUEID" val="1307"/>
</p:tagLst>
</file>

<file path=ppt/tags/tag208.xml><?xml version="1.0" encoding="utf-8"?>
<p:tagLst xmlns:p="http://schemas.openxmlformats.org/presentationml/2006/main">
  <p:tag name="AS_UNIQUEID" val="1308"/>
</p:tagLst>
</file>

<file path=ppt/tags/tag209.xml><?xml version="1.0" encoding="utf-8"?>
<p:tagLst xmlns:p="http://schemas.openxmlformats.org/presentationml/2006/main">
  <p:tag name="AS_UNIQUEID" val="7640"/>
</p:tagLst>
</file>

<file path=ppt/tags/tag210.xml><?xml version="1.0" encoding="utf-8"?>
<p:tagLst xmlns:p="http://schemas.openxmlformats.org/presentationml/2006/main">
  <p:tag name="AS_UNIQUEID" val="1309"/>
</p:tagLst>
</file>

<file path=ppt/tags/tag211.xml><?xml version="1.0" encoding="utf-8"?>
<p:tagLst xmlns:p="http://schemas.openxmlformats.org/presentationml/2006/main">
  <p:tag name="AS_UNIQUEID" val="1310"/>
</p:tagLst>
</file>

<file path=ppt/tags/tag212.xml><?xml version="1.0" encoding="utf-8"?>
<p:tagLst xmlns:p="http://schemas.openxmlformats.org/presentationml/2006/main">
  <p:tag name="AS_UNIQUEID" val="1311"/>
</p:tagLst>
</file>

<file path=ppt/tags/tag213.xml><?xml version="1.0" encoding="utf-8"?>
<p:tagLst xmlns:p="http://schemas.openxmlformats.org/presentationml/2006/main">
  <p:tag name="AS_UNIQUEID" val="1312"/>
</p:tagLst>
</file>

<file path=ppt/tags/tag214.xml><?xml version="1.0" encoding="utf-8"?>
<p:tagLst xmlns:p="http://schemas.openxmlformats.org/presentationml/2006/main">
  <p:tag name="AS_UNIQUEID" val="1313"/>
</p:tagLst>
</file>

<file path=ppt/tags/tag215.xml><?xml version="1.0" encoding="utf-8"?>
<p:tagLst xmlns:p="http://schemas.openxmlformats.org/presentationml/2006/main">
  <p:tag name="AS_UNIQUEID" val="1314"/>
</p:tagLst>
</file>

<file path=ppt/tags/tag216.xml><?xml version="1.0" encoding="utf-8"?>
<p:tagLst xmlns:p="http://schemas.openxmlformats.org/presentationml/2006/main">
  <p:tag name="AS_UNIQUEID" val="1315"/>
</p:tagLst>
</file>

<file path=ppt/tags/tag217.xml><?xml version="1.0" encoding="utf-8"?>
<p:tagLst xmlns:p="http://schemas.openxmlformats.org/presentationml/2006/main">
  <p:tag name="AS_UNIQUEID" val="1316"/>
</p:tagLst>
</file>

<file path=ppt/tags/tag218.xml><?xml version="1.0" encoding="utf-8"?>
<p:tagLst xmlns:p="http://schemas.openxmlformats.org/presentationml/2006/main">
  <p:tag name="AS_UNIQUEID" val="1317"/>
</p:tagLst>
</file>

<file path=ppt/tags/tag219.xml><?xml version="1.0" encoding="utf-8"?>
<p:tagLst xmlns:p="http://schemas.openxmlformats.org/presentationml/2006/main">
  <p:tag name="AS_UNIQUEID" val="1318"/>
</p:tagLst>
</file>

<file path=ppt/tags/tag220.xml><?xml version="1.0" encoding="utf-8"?>
<p:tagLst xmlns:p="http://schemas.openxmlformats.org/presentationml/2006/main">
  <p:tag name="AS_UNIQUEID" val="1319"/>
</p:tagLst>
</file>

<file path=ppt/tags/tag221.xml><?xml version="1.0" encoding="utf-8"?>
<p:tagLst xmlns:p="http://schemas.openxmlformats.org/presentationml/2006/main">
  <p:tag name="AS_UNIQUEID" val="1320"/>
</p:tagLst>
</file>

<file path=ppt/tags/tag222.xml><?xml version="1.0" encoding="utf-8"?>
<p:tagLst xmlns:p="http://schemas.openxmlformats.org/presentationml/2006/main">
  <p:tag name="AS_UNIQUEID" val="7641"/>
</p:tagLst>
</file>

<file path=ppt/tags/tag223.xml><?xml version="1.0" encoding="utf-8"?>
<p:tagLst xmlns:p="http://schemas.openxmlformats.org/presentationml/2006/main">
  <p:tag name="AS_UNIQUEID" val="1321"/>
</p:tagLst>
</file>

<file path=ppt/tags/tag224.xml><?xml version="1.0" encoding="utf-8"?>
<p:tagLst xmlns:p="http://schemas.openxmlformats.org/presentationml/2006/main">
  <p:tag name="AS_UNIQUEID" val="1322"/>
</p:tagLst>
</file>

<file path=ppt/tags/tag225.xml><?xml version="1.0" encoding="utf-8"?>
<p:tagLst xmlns:p="http://schemas.openxmlformats.org/presentationml/2006/main">
  <p:tag name="AS_UNIQUEID" val="1323"/>
</p:tagLst>
</file>

<file path=ppt/tags/tag226.xml><?xml version="1.0" encoding="utf-8"?>
<p:tagLst xmlns:p="http://schemas.openxmlformats.org/presentationml/2006/main">
  <p:tag name="AS_UNIQUEID" val="1324"/>
</p:tagLst>
</file>

<file path=ppt/tags/tag227.xml><?xml version="1.0" encoding="utf-8"?>
<p:tagLst xmlns:p="http://schemas.openxmlformats.org/presentationml/2006/main">
  <p:tag name="AS_UNIQUEID" val="1325"/>
</p:tagLst>
</file>

<file path=ppt/tags/tag228.xml><?xml version="1.0" encoding="utf-8"?>
<p:tagLst xmlns:p="http://schemas.openxmlformats.org/presentationml/2006/main">
  <p:tag name="AS_UNIQUEID" val="1326"/>
</p:tagLst>
</file>

<file path=ppt/tags/tag229.xml><?xml version="1.0" encoding="utf-8"?>
<p:tagLst xmlns:p="http://schemas.openxmlformats.org/presentationml/2006/main">
  <p:tag name="AS_UNIQUEID" val="1327"/>
</p:tagLst>
</file>

<file path=ppt/tags/tag230.xml><?xml version="1.0" encoding="utf-8"?>
<p:tagLst xmlns:p="http://schemas.openxmlformats.org/presentationml/2006/main">
  <p:tag name="AS_UNIQUEID" val="1328"/>
</p:tagLst>
</file>

<file path=ppt/tags/tag231.xml><?xml version="1.0" encoding="utf-8"?>
<p:tagLst xmlns:p="http://schemas.openxmlformats.org/presentationml/2006/main">
  <p:tag name="AS_UNIQUEID" val="1329"/>
</p:tagLst>
</file>

<file path=ppt/tags/tag232.xml><?xml version="1.0" encoding="utf-8"?>
<p:tagLst xmlns:p="http://schemas.openxmlformats.org/presentationml/2006/main">
  <p:tag name="AS_UNIQUEID" val="1330"/>
</p:tagLst>
</file>

<file path=ppt/tags/tag233.xml><?xml version="1.0" encoding="utf-8"?>
<p:tagLst xmlns:p="http://schemas.openxmlformats.org/presentationml/2006/main">
  <p:tag name="AS_UNIQUEID" val="1331"/>
</p:tagLst>
</file>

<file path=ppt/tags/tag234.xml><?xml version="1.0" encoding="utf-8"?>
<p:tagLst xmlns:p="http://schemas.openxmlformats.org/presentationml/2006/main">
  <p:tag name="AS_UNIQUEID" val="1332"/>
</p:tagLst>
</file>

<file path=ppt/tags/tag235.xml><?xml version="1.0" encoding="utf-8"?>
<p:tagLst xmlns:p="http://schemas.openxmlformats.org/presentationml/2006/main">
  <p:tag name="AS_UNIQUEID" val="2"/>
</p:tagLst>
</file>

<file path=ppt/tags/tag236.xml><?xml version="1.0" encoding="utf-8"?>
<p:tagLst xmlns:p="http://schemas.openxmlformats.org/presentationml/2006/main">
  <p:tag name="AS_UNIQUEID" val="7642"/>
</p:tagLst>
</file>

<file path=ppt/tags/tag237.xml><?xml version="1.0" encoding="utf-8"?>
<p:tagLst xmlns:p="http://schemas.openxmlformats.org/presentationml/2006/main">
  <p:tag name="AS_UNIQUEID" val="1334"/>
</p:tagLst>
</file>

<file path=ppt/tags/tag238.xml><?xml version="1.0" encoding="utf-8"?>
<p:tagLst xmlns:p="http://schemas.openxmlformats.org/presentationml/2006/main">
  <p:tag name="AS_UNIQUEID" val="1335"/>
</p:tagLst>
</file>

<file path=ppt/tags/tag239.xml><?xml version="1.0" encoding="utf-8"?>
<p:tagLst xmlns:p="http://schemas.openxmlformats.org/presentationml/2006/main">
  <p:tag name="AS_UNIQUEID" val="1336"/>
</p:tagLst>
</file>

<file path=ppt/tags/tag240.xml><?xml version="1.0" encoding="utf-8"?>
<p:tagLst xmlns:p="http://schemas.openxmlformats.org/presentationml/2006/main">
  <p:tag name="AS_UNIQUEID" val="1337"/>
</p:tagLst>
</file>

<file path=ppt/tags/tag241.xml><?xml version="1.0" encoding="utf-8"?>
<p:tagLst xmlns:p="http://schemas.openxmlformats.org/presentationml/2006/main">
  <p:tag name="AS_UNIQUEID" val="1338"/>
</p:tagLst>
</file>

<file path=ppt/tags/tag242.xml><?xml version="1.0" encoding="utf-8"?>
<p:tagLst xmlns:p="http://schemas.openxmlformats.org/presentationml/2006/main">
  <p:tag name="AS_UNIQUEID" val="7643"/>
</p:tagLst>
</file>

<file path=ppt/tags/tag243.xml><?xml version="1.0" encoding="utf-8"?>
<p:tagLst xmlns:p="http://schemas.openxmlformats.org/presentationml/2006/main">
  <p:tag name="AS_UNIQUEID" val="1333"/>
</p:tagLst>
</file>

<file path=ppt/tags/tag244.xml><?xml version="1.0" encoding="utf-8"?>
<p:tagLst xmlns:p="http://schemas.openxmlformats.org/presentationml/2006/main">
  <p:tag name="AS_UNIQUEID" val="1339"/>
</p:tagLst>
</file>

<file path=ppt/tags/tag245.xml><?xml version="1.0" encoding="utf-8"?>
<p:tagLst xmlns:p="http://schemas.openxmlformats.org/presentationml/2006/main">
  <p:tag name="AS_UNIQUEID" val="1340"/>
</p:tagLst>
</file>

<file path=ppt/tags/tag246.xml><?xml version="1.0" encoding="utf-8"?>
<p:tagLst xmlns:p="http://schemas.openxmlformats.org/presentationml/2006/main">
  <p:tag name="AS_UNIQUEID" val="1341"/>
</p:tagLst>
</file>

<file path=ppt/tags/tag247.xml><?xml version="1.0" encoding="utf-8"?>
<p:tagLst xmlns:p="http://schemas.openxmlformats.org/presentationml/2006/main">
  <p:tag name="AS_UNIQUEID" val="7644"/>
</p:tagLst>
</file>

<file path=ppt/tags/tag248.xml><?xml version="1.0" encoding="utf-8"?>
<p:tagLst xmlns:p="http://schemas.openxmlformats.org/presentationml/2006/main">
  <p:tag name="AS_UNIQUEID" val="1342"/>
</p:tagLst>
</file>

<file path=ppt/tags/tag249.xml><?xml version="1.0" encoding="utf-8"?>
<p:tagLst xmlns:p="http://schemas.openxmlformats.org/presentationml/2006/main">
  <p:tag name="AS_UNIQUEID" val="1343"/>
</p:tagLst>
</file>

<file path=ppt/tags/tag250.xml><?xml version="1.0" encoding="utf-8"?>
<p:tagLst xmlns:p="http://schemas.openxmlformats.org/presentationml/2006/main">
  <p:tag name="AS_UNIQUEID" val="1344"/>
</p:tagLst>
</file>

<file path=ppt/tags/tag251.xml><?xml version="1.0" encoding="utf-8"?>
<p:tagLst xmlns:p="http://schemas.openxmlformats.org/presentationml/2006/main">
  <p:tag name="AS_UNIQUEID" val="1345"/>
</p:tagLst>
</file>

<file path=ppt/tags/tag252.xml><?xml version="1.0" encoding="utf-8"?>
<p:tagLst xmlns:p="http://schemas.openxmlformats.org/presentationml/2006/main">
  <p:tag name="AS_UNIQUEID" val="1346"/>
</p:tagLst>
</file>

<file path=ppt/tags/tag253.xml><?xml version="1.0" encoding="utf-8"?>
<p:tagLst xmlns:p="http://schemas.openxmlformats.org/presentationml/2006/main">
  <p:tag name="AS_UNIQUEID" val="1347"/>
</p:tagLst>
</file>

<file path=ppt/tags/tag254.xml><?xml version="1.0" encoding="utf-8"?>
<p:tagLst xmlns:p="http://schemas.openxmlformats.org/presentationml/2006/main">
  <p:tag name="AS_UNIQUEID" val="1348"/>
</p:tagLst>
</file>

<file path=ppt/tags/tag255.xml><?xml version="1.0" encoding="utf-8"?>
<p:tagLst xmlns:p="http://schemas.openxmlformats.org/presentationml/2006/main">
  <p:tag name="AS_UNIQUEID" val="1349"/>
</p:tagLst>
</file>

<file path=ppt/tags/tag256.xml><?xml version="1.0" encoding="utf-8"?>
<p:tagLst xmlns:p="http://schemas.openxmlformats.org/presentationml/2006/main">
  <p:tag name="AS_UNIQUEID" val="1350"/>
</p:tagLst>
</file>

<file path=ppt/tags/tag257.xml><?xml version="1.0" encoding="utf-8"?>
<p:tagLst xmlns:p="http://schemas.openxmlformats.org/presentationml/2006/main">
  <p:tag name="AS_UNIQUEID" val="7645"/>
</p:tagLst>
</file>

<file path=ppt/tags/tag258.xml><?xml version="1.0" encoding="utf-8"?>
<p:tagLst xmlns:p="http://schemas.openxmlformats.org/presentationml/2006/main">
  <p:tag name="AS_UNIQUEID" val="7646"/>
</p:tagLst>
</file>

<file path=ppt/tags/tag259.xml><?xml version="1.0" encoding="utf-8"?>
<p:tagLst xmlns:p="http://schemas.openxmlformats.org/presentationml/2006/main">
  <p:tag name="AS_UNIQUEID" val="7647"/>
</p:tagLst>
</file>

<file path=ppt/tags/tag260.xml><?xml version="1.0" encoding="utf-8"?>
<p:tagLst xmlns:p="http://schemas.openxmlformats.org/presentationml/2006/main">
  <p:tag name="AS_UNIQUEID" val="8408"/>
</p:tagLst>
</file>

<file path=ppt/tags/tag261.xml><?xml version="1.0" encoding="utf-8"?>
<p:tagLst xmlns:p="http://schemas.openxmlformats.org/presentationml/2006/main">
  <p:tag name="AS_UNIQUEID" val="8300"/>
</p:tagLst>
</file>

<file path=ppt/tags/tag262.xml><?xml version="1.0" encoding="utf-8"?>
<p:tagLst xmlns:p="http://schemas.openxmlformats.org/presentationml/2006/main">
  <p:tag name="AS_UNIQUEID" val="8301"/>
</p:tagLst>
</file>

<file path=ppt/tags/tag263.xml><?xml version="1.0" encoding="utf-8"?>
<p:tagLst xmlns:p="http://schemas.openxmlformats.org/presentationml/2006/main">
  <p:tag name="AS_UNIQUEID" val="8302"/>
</p:tagLst>
</file>

<file path=ppt/tags/tag264.xml><?xml version="1.0" encoding="utf-8"?>
<p:tagLst xmlns:p="http://schemas.openxmlformats.org/presentationml/2006/main">
  <p:tag name="AS_UNIQUEID" val="8409"/>
</p:tagLst>
</file>

<file path=ppt/tags/tag265.xml><?xml version="1.0" encoding="utf-8"?>
<p:tagLst xmlns:p="http://schemas.openxmlformats.org/presentationml/2006/main">
  <p:tag name="AS_UNIQUEID" val="8304"/>
</p:tagLst>
</file>

<file path=ppt/tags/tag266.xml><?xml version="1.0" encoding="utf-8"?>
<p:tagLst xmlns:p="http://schemas.openxmlformats.org/presentationml/2006/main">
  <p:tag name="AS_UNIQUEID" val="8305"/>
</p:tagLst>
</file>

<file path=ppt/tags/tag267.xml><?xml version="1.0" encoding="utf-8"?>
<p:tagLst xmlns:p="http://schemas.openxmlformats.org/presentationml/2006/main">
  <p:tag name="AS_UNIQUEID" val="8306"/>
</p:tagLst>
</file>

<file path=ppt/tags/tag268.xml><?xml version="1.0" encoding="utf-8"?>
<p:tagLst xmlns:p="http://schemas.openxmlformats.org/presentationml/2006/main">
  <p:tag name="AS_UNIQUEID" val="8307"/>
</p:tagLst>
</file>

<file path=ppt/tags/tag269.xml><?xml version="1.0" encoding="utf-8"?>
<p:tagLst xmlns:p="http://schemas.openxmlformats.org/presentationml/2006/main">
  <p:tag name="AS_UNIQUEID" val="8308"/>
</p:tagLst>
</file>

<file path=ppt/tags/tag270.xml><?xml version="1.0" encoding="utf-8"?>
<p:tagLst xmlns:p="http://schemas.openxmlformats.org/presentationml/2006/main">
  <p:tag name="AS_UNIQUEID" val="8309"/>
</p:tagLst>
</file>

<file path=ppt/tags/tag271.xml><?xml version="1.0" encoding="utf-8"?>
<p:tagLst xmlns:p="http://schemas.openxmlformats.org/presentationml/2006/main">
  <p:tag name="AS_UNIQUEID" val="8310"/>
</p:tagLst>
</file>

<file path=ppt/tags/tag272.xml><?xml version="1.0" encoding="utf-8"?>
<p:tagLst xmlns:p="http://schemas.openxmlformats.org/presentationml/2006/main">
  <p:tag name="AS_UNIQUEID" val="8311"/>
</p:tagLst>
</file>

<file path=ppt/tags/tag273.xml><?xml version="1.0" encoding="utf-8"?>
<p:tagLst xmlns:p="http://schemas.openxmlformats.org/presentationml/2006/main">
  <p:tag name="AS_UNIQUEID" val="8312"/>
</p:tagLst>
</file>

<file path=ppt/tags/tag274.xml><?xml version="1.0" encoding="utf-8"?>
<p:tagLst xmlns:p="http://schemas.openxmlformats.org/presentationml/2006/main">
  <p:tag name="AS_UNIQUEID" val="8093"/>
</p:tagLst>
</file>

<file path=ppt/tags/tag275.xml><?xml version="1.0" encoding="utf-8"?>
<p:tagLst xmlns:p="http://schemas.openxmlformats.org/presentationml/2006/main">
  <p:tag name="AS_UNIQUEID" val="8411"/>
</p:tagLst>
</file>

<file path=ppt/tags/tag276.xml><?xml version="1.0" encoding="utf-8"?>
<p:tagLst xmlns:p="http://schemas.openxmlformats.org/presentationml/2006/main">
  <p:tag name="AS_UNIQUEID" val="8321"/>
</p:tagLst>
</file>

<file path=ppt/tags/tag277.xml><?xml version="1.0" encoding="utf-8"?>
<p:tagLst xmlns:p="http://schemas.openxmlformats.org/presentationml/2006/main">
  <p:tag name="AS_UNIQUEID" val="8322"/>
</p:tagLst>
</file>

<file path=ppt/tags/tag278.xml><?xml version="1.0" encoding="utf-8"?>
<p:tagLst xmlns:p="http://schemas.openxmlformats.org/presentationml/2006/main">
  <p:tag name="AS_UNIQUEID" val="8091"/>
</p:tagLst>
</file>

<file path=ppt/tags/tag279.xml><?xml version="1.0" encoding="utf-8"?>
<p:tagLst xmlns:p="http://schemas.openxmlformats.org/presentationml/2006/main">
  <p:tag name="AS_UNIQUEID" val="17"/>
</p:tagLst>
</file>

<file path=ppt/tags/tag280.xml><?xml version="1.0" encoding="utf-8"?>
<p:tagLst xmlns:p="http://schemas.openxmlformats.org/presentationml/2006/main">
  <p:tag name="AS_UNIQUEID" val="7671"/>
</p:tagLst>
</file>

<file path=ppt/tags/tag281.xml><?xml version="1.0" encoding="utf-8"?>
<p:tagLst xmlns:p="http://schemas.openxmlformats.org/presentationml/2006/main">
  <p:tag name="AS_UNIQUEID" val="8323"/>
</p:tagLst>
</file>

<file path=ppt/tags/tag282.xml><?xml version="1.0" encoding="utf-8"?>
<p:tagLst xmlns:p="http://schemas.openxmlformats.org/presentationml/2006/main">
  <p:tag name="AS_UNIQUEID" val="1731"/>
  <p:tag name="KSO_WM_UNIT_TEXT_FILL_FORE_SCHEMECOLOR_INDEX" val="8"/>
  <p:tag name="KSO_WM_UNIT_TEXT_FILL_FORE_SCHEMECOLOR_INDEX_BRIGHTNESS" val="-0.5"/>
  <p:tag name="KSO_WM_UNIT_TEXT_FILL_TYPE" val="1"/>
</p:tagLst>
</file>

<file path=ppt/tags/tag283.xml><?xml version="1.0" encoding="utf-8"?>
<p:tagLst xmlns:p="http://schemas.openxmlformats.org/presentationml/2006/main">
  <p:tag name="AS_UNIQUEID" val="8412"/>
</p:tagLst>
</file>

<file path=ppt/tags/tag284.xml><?xml version="1.0" encoding="utf-8"?>
<p:tagLst xmlns:p="http://schemas.openxmlformats.org/presentationml/2006/main">
  <p:tag name="AS_UNIQUEID" val="8325"/>
</p:tagLst>
</file>

<file path=ppt/tags/tag285.xml><?xml version="1.0" encoding="utf-8"?>
<p:tagLst xmlns:p="http://schemas.openxmlformats.org/presentationml/2006/main">
  <p:tag name="AS_UNIQUEID" val="959"/>
</p:tagLst>
</file>

<file path=ppt/tags/tag286.xml><?xml version="1.0" encoding="utf-8"?>
<p:tagLst xmlns:p="http://schemas.openxmlformats.org/presentationml/2006/main">
  <p:tag name="AS_UNIQUEID" val="964"/>
</p:tagLst>
</file>

<file path=ppt/tags/tag287.xml><?xml version="1.0" encoding="utf-8"?>
<p:tagLst xmlns:p="http://schemas.openxmlformats.org/presentationml/2006/main">
  <p:tag name="AS_UNIQUEID" val="965"/>
</p:tagLst>
</file>

<file path=ppt/tags/tag288.xml><?xml version="1.0" encoding="utf-8"?>
<p:tagLst xmlns:p="http://schemas.openxmlformats.org/presentationml/2006/main">
  <p:tag name="AS_UNIQUEID" val="966"/>
</p:tagLst>
</file>

<file path=ppt/tags/tag289.xml><?xml version="1.0" encoding="utf-8"?>
<p:tagLst xmlns:p="http://schemas.openxmlformats.org/presentationml/2006/main">
  <p:tag name="AS_UNIQUEID" val="967"/>
</p:tagLst>
</file>

<file path=ppt/tags/tag290.xml><?xml version="1.0" encoding="utf-8"?>
<p:tagLst xmlns:p="http://schemas.openxmlformats.org/presentationml/2006/main">
  <p:tag name="AS_UNIQUEID" val="968"/>
</p:tagLst>
</file>

<file path=ppt/tags/tag291.xml><?xml version="1.0" encoding="utf-8"?>
<p:tagLst xmlns:p="http://schemas.openxmlformats.org/presentationml/2006/main">
  <p:tag name="AS_UNIQUEID" val="7669"/>
</p:tagLst>
</file>

<file path=ppt/tags/tag292.xml><?xml version="1.0" encoding="utf-8"?>
<p:tagLst xmlns:p="http://schemas.openxmlformats.org/presentationml/2006/main">
  <p:tag name="AS_UNIQUEID" val="970"/>
</p:tagLst>
</file>

<file path=ppt/tags/tag293.xml><?xml version="1.0" encoding="utf-8"?>
<p:tagLst xmlns:p="http://schemas.openxmlformats.org/presentationml/2006/main">
  <p:tag name="AS_UNIQUEID" val="971"/>
</p:tagLst>
</file>

<file path=ppt/tags/tag294.xml><?xml version="1.0" encoding="utf-8"?>
<p:tagLst xmlns:p="http://schemas.openxmlformats.org/presentationml/2006/main">
  <p:tag name="AS_UNIQUEID" val="7670"/>
</p:tagLst>
</file>

<file path=ppt/tags/tag295.xml><?xml version="1.0" encoding="utf-8"?>
<p:tagLst xmlns:p="http://schemas.openxmlformats.org/presentationml/2006/main">
  <p:tag name="AS_UNIQUEID" val="961"/>
</p:tagLst>
</file>

<file path=ppt/tags/tag296.xml><?xml version="1.0" encoding="utf-8"?>
<p:tagLst xmlns:p="http://schemas.openxmlformats.org/presentationml/2006/main">
  <p:tag name="AS_UNIQUEID" val="972"/>
</p:tagLst>
</file>

<file path=ppt/tags/tag297.xml><?xml version="1.0" encoding="utf-8"?>
<p:tagLst xmlns:p="http://schemas.openxmlformats.org/presentationml/2006/main">
  <p:tag name="AS_UNIQUEID" val="973"/>
</p:tagLst>
</file>

<file path=ppt/tags/tag298.xml><?xml version="1.0" encoding="utf-8"?>
<p:tagLst xmlns:p="http://schemas.openxmlformats.org/presentationml/2006/main">
  <p:tag name="AS_UNIQUEID" val="974"/>
</p:tagLst>
</file>

<file path=ppt/tags/tag299.xml><?xml version="1.0" encoding="utf-8"?>
<p:tagLst xmlns:p="http://schemas.openxmlformats.org/presentationml/2006/main">
  <p:tag name="AS_UNIQUEID" val="975"/>
</p:tagLst>
</file>

<file path=ppt/tags/tag300.xml><?xml version="1.0" encoding="utf-8"?>
<p:tagLst xmlns:p="http://schemas.openxmlformats.org/presentationml/2006/main">
  <p:tag name="AS_UNIQUEID" val="976"/>
</p:tagLst>
</file>

<file path=ppt/tags/tag301.xml><?xml version="1.0" encoding="utf-8"?>
<p:tagLst xmlns:p="http://schemas.openxmlformats.org/presentationml/2006/main">
  <p:tag name="AS_UNIQUEID" val="977"/>
</p:tagLst>
</file>

<file path=ppt/tags/tag302.xml><?xml version="1.0" encoding="utf-8"?>
<p:tagLst xmlns:p="http://schemas.openxmlformats.org/presentationml/2006/main">
  <p:tag name="AS_UNIQUEID" val="978"/>
</p:tagLst>
</file>

<file path=ppt/tags/tag303.xml><?xml version="1.0" encoding="utf-8"?>
<p:tagLst xmlns:p="http://schemas.openxmlformats.org/presentationml/2006/main">
  <p:tag name="AS_UNIQUEID" val="979"/>
</p:tagLst>
</file>

<file path=ppt/tags/tag304.xml><?xml version="1.0" encoding="utf-8"?>
<p:tagLst xmlns:p="http://schemas.openxmlformats.org/presentationml/2006/main">
  <p:tag name="AS_UNIQUEID" val="980"/>
</p:tagLst>
</file>

<file path=ppt/tags/tag305.xml><?xml version="1.0" encoding="utf-8"?>
<p:tagLst xmlns:p="http://schemas.openxmlformats.org/presentationml/2006/main">
  <p:tag name="AS_UNIQUEID" val="981"/>
</p:tagLst>
</file>

<file path=ppt/tags/tag306.xml><?xml version="1.0" encoding="utf-8"?>
<p:tagLst xmlns:p="http://schemas.openxmlformats.org/presentationml/2006/main">
  <p:tag name="AS_UNIQUEID" val="982"/>
</p:tagLst>
</file>

<file path=ppt/tags/tag307.xml><?xml version="1.0" encoding="utf-8"?>
<p:tagLst xmlns:p="http://schemas.openxmlformats.org/presentationml/2006/main">
  <p:tag name="AS_UNIQUEID" val="983"/>
</p:tagLst>
</file>

<file path=ppt/tags/tag308.xml><?xml version="1.0" encoding="utf-8"?>
<p:tagLst xmlns:p="http://schemas.openxmlformats.org/presentationml/2006/main">
  <p:tag name="AS_UNIQUEID" val="984"/>
</p:tagLst>
</file>

<file path=ppt/tags/tag309.xml><?xml version="1.0" encoding="utf-8"?>
<p:tagLst xmlns:p="http://schemas.openxmlformats.org/presentationml/2006/main">
  <p:tag name="AS_UNIQUEID" val="1731"/>
  <p:tag name="KSO_WM_UNIT_TEXT_FILL_FORE_SCHEMECOLOR_INDEX" val="8"/>
  <p:tag name="KSO_WM_UNIT_TEXT_FILL_FORE_SCHEMECOLOR_INDEX_BRIGHTNESS" val="-0.5"/>
  <p:tag name="KSO_WM_UNIT_TEXT_FILL_TYPE" val="1"/>
</p:tagLst>
</file>

<file path=ppt/tags/tag310.xml><?xml version="1.0" encoding="utf-8"?>
<p:tagLst xmlns:p="http://schemas.openxmlformats.org/presentationml/2006/main">
  <p:tag name="AS_UNIQUEID" val="8413"/>
</p:tagLst>
</file>

<file path=ppt/tags/tag311.xml><?xml version="1.0" encoding="utf-8"?>
<p:tagLst xmlns:p="http://schemas.openxmlformats.org/presentationml/2006/main">
  <p:tag name="AS_UNIQUEID" val="22"/>
</p:tagLst>
</file>

<file path=ppt/tags/tag312.xml><?xml version="1.0" encoding="utf-8"?>
<p:tagLst xmlns:p="http://schemas.openxmlformats.org/presentationml/2006/main">
  <p:tag name="AS_UNIQUEID" val="7674"/>
</p:tagLst>
</file>

<file path=ppt/tags/tag313.xml><?xml version="1.0" encoding="utf-8"?>
<p:tagLst xmlns:p="http://schemas.openxmlformats.org/presentationml/2006/main">
  <p:tag name="AS_UNIQUEID" val="987"/>
</p:tagLst>
</file>

<file path=ppt/tags/tag314.xml><?xml version="1.0" encoding="utf-8"?>
<p:tagLst xmlns:p="http://schemas.openxmlformats.org/presentationml/2006/main">
  <p:tag name="AS_UNIQUEID" val="1731"/>
  <p:tag name="KSO_WM_UNIT_TEXT_FILL_FORE_SCHEMECOLOR_INDEX" val="8"/>
  <p:tag name="KSO_WM_UNIT_TEXT_FILL_FORE_SCHEMECOLOR_INDEX_BRIGHTNESS" val="-0.5"/>
  <p:tag name="KSO_WM_UNIT_TEXT_FILL_TYPE" val="1"/>
</p:tagLst>
</file>

<file path=ppt/tags/tag315.xml><?xml version="1.0" encoding="utf-8"?>
<p:tagLst xmlns:p="http://schemas.openxmlformats.org/presentationml/2006/main">
  <p:tag name="KSO_WM_SPECIAL_SOURCE" val="bdnull"/>
</p:tagLst>
</file>

<file path=ppt/tags/tag316.xml><?xml version="1.0" encoding="utf-8"?>
<p:tagLst xmlns:p="http://schemas.openxmlformats.org/presentationml/2006/main">
  <p:tag name="AS_UNIQUEID" val="8414"/>
</p:tagLst>
</file>

<file path=ppt/tags/tag317.xml><?xml version="1.0" encoding="utf-8"?>
<p:tagLst xmlns:p="http://schemas.openxmlformats.org/presentationml/2006/main">
  <p:tag name="AS_UNIQUEID" val="22"/>
</p:tagLst>
</file>

<file path=ppt/tags/tag318.xml><?xml version="1.0" encoding="utf-8"?>
<p:tagLst xmlns:p="http://schemas.openxmlformats.org/presentationml/2006/main">
  <p:tag name="AS_UNIQUEID" val="7674"/>
</p:tagLst>
</file>

<file path=ppt/tags/tag319.xml><?xml version="1.0" encoding="utf-8"?>
<p:tagLst xmlns:p="http://schemas.openxmlformats.org/presentationml/2006/main">
  <p:tag name="AS_UNIQUEID" val="987"/>
</p:tagLst>
</file>

<file path=ppt/tags/tag320.xml><?xml version="1.0" encoding="utf-8"?>
<p:tagLst xmlns:p="http://schemas.openxmlformats.org/presentationml/2006/main">
  <p:tag name="AS_UNIQUEID" val="1731"/>
  <p:tag name="KSO_WM_UNIT_TEXT_FILL_FORE_SCHEMECOLOR_INDEX" val="8"/>
  <p:tag name="KSO_WM_UNIT_TEXT_FILL_FORE_SCHEMECOLOR_INDEX_BRIGHTNESS" val="-0.5"/>
  <p:tag name="KSO_WM_UNIT_TEXT_FILL_TYPE" val="1"/>
</p:tagLst>
</file>

<file path=ppt/tags/tag321.xml><?xml version="1.0" encoding="utf-8"?>
<p:tagLst xmlns:p="http://schemas.openxmlformats.org/presentationml/2006/main">
  <p:tag name="AS_UNIQUEID" val="7674"/>
</p:tagLst>
</file>

<file path=ppt/tags/tag322.xml><?xml version="1.0" encoding="utf-8"?>
<p:tagLst xmlns:p="http://schemas.openxmlformats.org/presentationml/2006/main">
  <p:tag name="KSO_WM_SPECIAL_SOURCE" val="bdnull"/>
</p:tagLst>
</file>

<file path=ppt/tags/tag323.xml><?xml version="1.0" encoding="utf-8"?>
<p:tagLst xmlns:p="http://schemas.openxmlformats.org/presentationml/2006/main">
  <p:tag name="AS_UNIQUEID" val="8415"/>
</p:tagLst>
</file>

<file path=ppt/tags/tag324.xml><?xml version="1.0" encoding="utf-8"?>
<p:tagLst xmlns:p="http://schemas.openxmlformats.org/presentationml/2006/main">
  <p:tag name="AS_UNIQUEID" val="8329"/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AS_UNIQUEID" val="1532"/>
  <p:tag name="KSO_WM_UNIT_TABLE_BEAUTIFY" val="smartTable{f44967fe-940a-4da4-bdd7-05f08669c253}"/>
  <p:tag name="TABLE_COLORIDX" val="c"/>
  <p:tag name="TABLE_ENDDRAG_ORIGIN_RECT" val="916*424"/>
  <p:tag name="TABLE_ENDDRAG_RECT" val="24*73*916*424"/>
  <p:tag name="TABLE_SKINIDX" val="1"/>
</p:tagLst>
</file>

<file path=ppt/tags/tag326.xml><?xml version="1.0" encoding="utf-8"?>
<p:tagLst xmlns:p="http://schemas.openxmlformats.org/presentationml/2006/main">
  <p:tag name="AS_UNIQUEID" val="8330"/>
</p:tagLst>
</file>

<file path=ppt/tags/tag327.xml><?xml version="1.0" encoding="utf-8"?>
<p:tagLst xmlns:p="http://schemas.openxmlformats.org/presentationml/2006/main">
  <p:tag name="AS_UNIQUEID" val="8331"/>
</p:tagLst>
</file>

<file path=ppt/tags/tag328.xml><?xml version="1.0" encoding="utf-8"?>
<p:tagLst xmlns:p="http://schemas.openxmlformats.org/presentationml/2006/main">
  <p:tag name="AS_UNIQUEID" val="8332"/>
</p:tagLst>
</file>

<file path=ppt/tags/tag329.xml><?xml version="1.0" encoding="utf-8"?>
<p:tagLst xmlns:p="http://schemas.openxmlformats.org/presentationml/2006/main">
  <p:tag name="AS_UNIQUEID" val="8333"/>
</p:tagLst>
</file>

<file path=ppt/tags/tag330.xml><?xml version="1.0" encoding="utf-8"?>
<p:tagLst xmlns:p="http://schemas.openxmlformats.org/presentationml/2006/main">
  <p:tag name="AS_UNIQUEID" val="8334"/>
</p:tagLst>
</file>

<file path=ppt/tags/tag331.xml><?xml version="1.0" encoding="utf-8"?>
<p:tagLst xmlns:p="http://schemas.openxmlformats.org/presentationml/2006/main">
  <p:tag name="AS_UNIQUEID" val="8335"/>
</p:tagLst>
</file>

<file path=ppt/tags/tag332.xml><?xml version="1.0" encoding="utf-8"?>
<p:tagLst xmlns:p="http://schemas.openxmlformats.org/presentationml/2006/main">
  <p:tag name="AS_UNIQUEID" val="8336"/>
</p:tagLst>
</file>

<file path=ppt/tags/tag333.xml><?xml version="1.0" encoding="utf-8"?>
<p:tagLst xmlns:p="http://schemas.openxmlformats.org/presentationml/2006/main">
  <p:tag name="AS_UNIQUEID" val="8337"/>
</p:tagLst>
</file>

<file path=ppt/tags/tag334.xml><?xml version="1.0" encoding="utf-8"?>
<p:tagLst xmlns:p="http://schemas.openxmlformats.org/presentationml/2006/main">
  <p:tag name="AS_UNIQUEID" val="8338"/>
</p:tagLst>
</file>

<file path=ppt/tags/tag335.xml><?xml version="1.0" encoding="utf-8"?>
<p:tagLst xmlns:p="http://schemas.openxmlformats.org/presentationml/2006/main">
  <p:tag name="AS_UNIQUEID" val="8339"/>
</p:tagLst>
</file>

<file path=ppt/tags/tag336.xml><?xml version="1.0" encoding="utf-8"?>
<p:tagLst xmlns:p="http://schemas.openxmlformats.org/presentationml/2006/main">
  <p:tag name="AS_UNIQUEID" val="8340"/>
</p:tagLst>
</file>

<file path=ppt/tags/tag337.xml><?xml version="1.0" encoding="utf-8"?>
<p:tagLst xmlns:p="http://schemas.openxmlformats.org/presentationml/2006/main">
  <p:tag name="AS_UNIQUEID" val="8341"/>
</p:tagLst>
</file>

<file path=ppt/tags/tag338.xml><?xml version="1.0" encoding="utf-8"?>
<p:tagLst xmlns:p="http://schemas.openxmlformats.org/presentationml/2006/main">
  <p:tag name="AS_UNIQUEID" val="8342"/>
</p:tagLst>
</file>

<file path=ppt/tags/tag339.xml><?xml version="1.0" encoding="utf-8"?>
<p:tagLst xmlns:p="http://schemas.openxmlformats.org/presentationml/2006/main">
  <p:tag name="AS_UNIQUEID" val="1731"/>
  <p:tag name="KSO_WM_UNIT_TEXT_FILL_FORE_SCHEMECOLOR_INDEX" val="8"/>
  <p:tag name="KSO_WM_UNIT_TEXT_FILL_FORE_SCHEMECOLOR_INDEX_BRIGHTNESS" val="-0.5"/>
  <p:tag name="KSO_WM_UNIT_TEXT_FILL_TYPE" val="1"/>
</p:tagLst>
</file>

<file path=ppt/tags/tag340.xml><?xml version="1.0" encoding="utf-8"?>
<p:tagLst xmlns:p="http://schemas.openxmlformats.org/presentationml/2006/main">
  <p:tag name="KSO_WM_SLIDE_BACKGROUND_TYPE" val="general"/>
  <p:tag name="KSO_WM_SLIDE_BK_DARK_LIGHT" val="2"/>
  <p:tag name="KSO_WM_SPECIAL_SOURCE" val="bdnull"/>
</p:tagLst>
</file>

<file path=ppt/tags/tag341.xml><?xml version="1.0" encoding="utf-8"?>
<p:tagLst xmlns:p="http://schemas.openxmlformats.org/presentationml/2006/main">
  <p:tag name="AS_UNIQUEID" val="8416"/>
</p:tagLst>
</file>

<file path=ppt/tags/tag342.xml><?xml version="1.0" encoding="utf-8"?>
<p:tagLst xmlns:p="http://schemas.openxmlformats.org/presentationml/2006/main">
  <p:tag name="AS_UNIQUEID" val="2845"/>
</p:tagLst>
</file>

<file path=ppt/tags/tag343.xml><?xml version="1.0" encoding="utf-8"?>
<p:tagLst xmlns:p="http://schemas.openxmlformats.org/presentationml/2006/main">
  <p:tag name="AS_UNIQUEID" val="2846"/>
</p:tagLst>
</file>

<file path=ppt/tags/tag344.xml><?xml version="1.0" encoding="utf-8"?>
<p:tagLst xmlns:p="http://schemas.openxmlformats.org/presentationml/2006/main">
  <p:tag name="AS_UNIQUEID" val="8417"/>
</p:tagLst>
</file>

<file path=ppt/tags/tag345.xml><?xml version="1.0" encoding="utf-8"?>
<p:tagLst xmlns:p="http://schemas.openxmlformats.org/presentationml/2006/main">
  <p:tag name="AS_UNIQUEID" val="8345"/>
</p:tagLst>
</file>

<file path=ppt/tags/tag346.xml><?xml version="1.0" encoding="utf-8"?>
<p:tagLst xmlns:p="http://schemas.openxmlformats.org/presentationml/2006/main">
  <p:tag name="AS_UNIQUEID" val="8346"/>
</p:tagLst>
</file>

<file path=ppt/tags/tag347.xml><?xml version="1.0" encoding="utf-8"?>
<p:tagLst xmlns:p="http://schemas.openxmlformats.org/presentationml/2006/main">
  <p:tag name="AS_UNIQUEID" val="8347"/>
</p:tagLst>
</file>

<file path=ppt/tags/tag348.xml><?xml version="1.0" encoding="utf-8"?>
<p:tagLst xmlns:p="http://schemas.openxmlformats.org/presentationml/2006/main">
  <p:tag name="AS_UNIQUEID" val="8010"/>
  <p:tag name="KSO_WM_UNIT_PLACING_PICTURE_USER_VIEWPORT" val="{&quot;height&quot;:9838,&quot;width&quot;:9687}"/>
</p:tagLst>
</file>

<file path=ppt/tags/tag349.xml><?xml version="1.0" encoding="utf-8"?>
<p:tagLst xmlns:p="http://schemas.openxmlformats.org/presentationml/2006/main">
  <p:tag name="AS_UNIQUEID" val="8011"/>
</p:tagLst>
</file>

<file path=ppt/tags/tag350.xml><?xml version="1.0" encoding="utf-8"?>
<p:tagLst xmlns:p="http://schemas.openxmlformats.org/presentationml/2006/main">
  <p:tag name="AS_UNIQUEID" val="2283"/>
</p:tagLst>
</file>

<file path=ppt/tags/tag351.xml><?xml version="1.0" encoding="utf-8"?>
<p:tagLst xmlns:p="http://schemas.openxmlformats.org/presentationml/2006/main">
  <p:tag name="AS_UNIQUEID" val="2284"/>
</p:tagLst>
</file>

<file path=ppt/tags/tag352.xml><?xml version="1.0" encoding="utf-8"?>
<p:tagLst xmlns:p="http://schemas.openxmlformats.org/presentationml/2006/main">
  <p:tag name="AS_UNIQUEID" val="2285"/>
</p:tagLst>
</file>

<file path=ppt/tags/tag353.xml><?xml version="1.0" encoding="utf-8"?>
<p:tagLst xmlns:p="http://schemas.openxmlformats.org/presentationml/2006/main">
  <p:tag name="AS_UNIQUEID" val="1745"/>
</p:tagLst>
</file>

<file path=ppt/tags/tag354.xml><?xml version="1.0" encoding="utf-8"?>
<p:tagLst xmlns:p="http://schemas.openxmlformats.org/presentationml/2006/main">
  <p:tag name="AS_UNIQUEID" val="8418"/>
</p:tagLst>
</file>

<file path=ppt/tags/tag355.xml><?xml version="1.0" encoding="utf-8"?>
<p:tagLst xmlns:p="http://schemas.openxmlformats.org/presentationml/2006/main">
  <p:tag name="AS_UNIQUEID" val="1397"/>
</p:tagLst>
</file>

<file path=ppt/tags/tag356.xml><?xml version="1.0" encoding="utf-8"?>
<p:tagLst xmlns:p="http://schemas.openxmlformats.org/presentationml/2006/main">
  <p:tag name="AS_UNIQUEID" val="1398"/>
</p:tagLst>
</file>

<file path=ppt/tags/tag357.xml><?xml version="1.0" encoding="utf-8"?>
<p:tagLst xmlns:p="http://schemas.openxmlformats.org/presentationml/2006/main">
  <p:tag name="AS_UNIQUEID" val="1399"/>
</p:tagLst>
</file>

<file path=ppt/tags/tag358.xml><?xml version="1.0" encoding="utf-8"?>
<p:tagLst xmlns:p="http://schemas.openxmlformats.org/presentationml/2006/main">
  <p:tag name="AS_UNIQUEID" val="1400"/>
</p:tagLst>
</file>

<file path=ppt/tags/tag359.xml><?xml version="1.0" encoding="utf-8"?>
<p:tagLst xmlns:p="http://schemas.openxmlformats.org/presentationml/2006/main">
  <p:tag name="AS_UNIQUEID" val="1401"/>
</p:tagLst>
</file>

<file path=ppt/tags/tag360.xml><?xml version="1.0" encoding="utf-8"?>
<p:tagLst xmlns:p="http://schemas.openxmlformats.org/presentationml/2006/main">
  <p:tag name="AS_UNIQUEID" val="1402"/>
</p:tagLst>
</file>

<file path=ppt/tags/tag361.xml><?xml version="1.0" encoding="utf-8"?>
<p:tagLst xmlns:p="http://schemas.openxmlformats.org/presentationml/2006/main">
  <p:tag name="AS_UNIQUEID" val="8014"/>
</p:tagLst>
</file>

<file path=ppt/tags/tag362.xml><?xml version="1.0" encoding="utf-8"?>
<p:tagLst xmlns:p="http://schemas.openxmlformats.org/presentationml/2006/main">
  <p:tag name="AS_UNIQUEID" val="8015"/>
</p:tagLst>
</file>

<file path=ppt/tags/tag363.xml><?xml version="1.0" encoding="utf-8"?>
<p:tagLst xmlns:p="http://schemas.openxmlformats.org/presentationml/2006/main">
  <p:tag name="AS_UNIQUEID" val="6221"/>
</p:tagLst>
</file>

<file path=ppt/tags/tag364.xml><?xml version="1.0" encoding="utf-8"?>
<p:tagLst xmlns:p="http://schemas.openxmlformats.org/presentationml/2006/main">
  <p:tag name="AS_UNIQUEID" val="7697"/>
</p:tagLst>
</file>

<file path=ppt/tags/tag365.xml><?xml version="1.0" encoding="utf-8"?>
<p:tagLst xmlns:p="http://schemas.openxmlformats.org/presentationml/2006/main">
  <p:tag name="AS_UNIQUEID" val="8419"/>
</p:tagLst>
</file>

<file path=ppt/tags/tag366.xml><?xml version="1.0" encoding="utf-8"?>
<p:tagLst xmlns:p="http://schemas.openxmlformats.org/presentationml/2006/main">
  <p:tag name="AS_UNIQUEID" val="1731"/>
  <p:tag name="KSO_WM_UNIT_TEXT_FILL_FORE_SCHEMECOLOR_INDEX" val="8"/>
  <p:tag name="KSO_WM_UNIT_TEXT_FILL_FORE_SCHEMECOLOR_INDEX_BRIGHTNESS" val="-0.5"/>
  <p:tag name="KSO_WM_UNIT_TEXT_FILL_TYPE" val="1"/>
</p:tagLst>
</file>

<file path=ppt/tags/tag367.xml><?xml version="1.0" encoding="utf-8"?>
<p:tagLst xmlns:p="http://schemas.openxmlformats.org/presentationml/2006/main">
  <p:tag name="AS_UNIQUEID" val="1149"/>
</p:tagLst>
</file>

<file path=ppt/tags/tag368.xml><?xml version="1.0" encoding="utf-8"?>
<p:tagLst xmlns:p="http://schemas.openxmlformats.org/presentationml/2006/main">
  <p:tag name="AS_UNIQUEID" val="1030"/>
</p:tagLst>
</file>

<file path=ppt/tags/tag369.xml><?xml version="1.0" encoding="utf-8"?>
<p:tagLst xmlns:p="http://schemas.openxmlformats.org/presentationml/2006/main">
  <p:tag name="AS_UNIQUEID" val="8350"/>
</p:tagLst>
</file>

<file path=ppt/tags/tag370.xml><?xml version="1.0" encoding="utf-8"?>
<p:tagLst xmlns:p="http://schemas.openxmlformats.org/presentationml/2006/main">
  <p:tag name="AS_UNIQUEID" val="8351"/>
</p:tagLst>
</file>

<file path=ppt/tags/tag371.xml><?xml version="1.0" encoding="utf-8"?>
<p:tagLst xmlns:p="http://schemas.openxmlformats.org/presentationml/2006/main">
  <p:tag name="AS_UNIQUEID" val="8420"/>
</p:tagLst>
</file>

<file path=ppt/tags/tag372.xml><?xml version="1.0" encoding="utf-8"?>
<p:tagLst xmlns:p="http://schemas.openxmlformats.org/presentationml/2006/main">
  <p:tag name="AS_UNIQUEID" val="8353"/>
</p:tagLst>
</file>

<file path=ppt/tags/tag373.xml><?xml version="1.0" encoding="utf-8"?>
<p:tagLst xmlns:p="http://schemas.openxmlformats.org/presentationml/2006/main">
  <p:tag name="AS_UNIQUEID" val="8354"/>
</p:tagLst>
</file>

<file path=ppt/tags/tag374.xml><?xml version="1.0" encoding="utf-8"?>
<p:tagLst xmlns:p="http://schemas.openxmlformats.org/presentationml/2006/main">
  <p:tag name="AS_UNIQUEID" val="8355"/>
</p:tagLst>
</file>

<file path=ppt/tags/tag375.xml><?xml version="1.0" encoding="utf-8"?>
<p:tagLst xmlns:p="http://schemas.openxmlformats.org/presentationml/2006/main">
  <p:tag name="AS_UNIQUEID" val="8496"/>
</p:tagLst>
</file>

<file path=ppt/tags/tag376.xml><?xml version="1.0" encoding="utf-8"?>
<p:tagLst xmlns:p="http://schemas.openxmlformats.org/presentationml/2006/main">
  <p:tag name="AS_UNIQUEID" val="8497"/>
</p:tagLst>
</file>

<file path=ppt/tags/tag3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13</Slides>
  <Notes>2</Notes>
  <TotalTime>1</TotalTime>
  <HiddenSlides>1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9">
      <vt:lpstr>Arial</vt:lpstr>
      <vt:lpstr>Calibri</vt:lpstr>
      <vt:lpstr>微软雅黑</vt:lpstr>
      <vt:lpstr>华文中宋</vt:lpstr>
      <vt:lpstr>华文楷体</vt:lpstr>
      <vt:lpstr>黑体</vt:lpstr>
      <vt:lpstr>思源黑体</vt:lpstr>
      <vt:lpstr>等线 Light</vt:lpstr>
      <vt:lpstr>等线</vt:lpstr>
      <vt:lpstr>Wingdings</vt:lpstr>
      <vt:lpstr>楷体</vt:lpstr>
      <vt:lpstr>喵大叔楷书</vt:lpstr>
      <vt:lpstr>仿宋</vt:lpstr>
      <vt:lpstr>方正粗黑宋简体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2024-09-23T15:59:07.756</cp:lastPrinted>
  <dcterms:created xsi:type="dcterms:W3CDTF">2024-09-23T07:59:07Z</dcterms:created>
  <dcterms:modified xsi:type="dcterms:W3CDTF">2024-09-23T07:59:10Z</dcterms:modified>
</cp:coreProperties>
</file>