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4153E2-C690-4A72-B50A-B6529DC698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BA82E1-F20F-4D54-8B2D-ABFCCF862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F13425-3497-4F87-BB73-70D8EA9E1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75C3CD-0F20-4489-8D40-01BE178BA8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6F44E3-5872-4C76-8B2C-A1C6B0B00C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56115E-EE8A-408C-B9A8-06E83511E1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5F1AF4-EB26-45DF-99DA-46785586F7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001B77-DC2E-4D36-B70C-8FB7287704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687FAB-2C7B-42D0-8C15-38407C179C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8C2787-5CB6-4B34-975E-86A022BA5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A2B463-1A51-46AD-8E0C-CDD82347F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30022040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护士进修对护士执业能力的提升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护士进修的必要性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护士进修的内容与方式</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护士进修对执业能力的提升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护士进修的实践与成果</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护士进修的挑战与对策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护士是医疗团队中不可或缺的一员，对于提高医疗质量和患者满意度具有重要作用。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随着医疗技术的不断发展和患者对医疗服务需求的提高，护士需要具备更高的执业能力。</a:t>
            </a:r>
          </a:p>
        </p:txBody>
      </p:sp>
      <p:pic>
        <p:nvPicPr>
          <p:cNvPr id="6" name="Picture 6"/>
          <p:cNvPicPr>
            <a:picLocks noChangeAspect="1"/>
          </p:cNvPicPr>
          <p:nvPr/>
        </p:nvPicPr>
        <p:blipFill>
          <a:blip r:embed="rId2"/>
          <a:srcRect t="7868" b="7868"/>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护士进修是提高护士执业能力的重要途径，有助于护士不断更新知识、提高技能，更好地适应医疗发展的需要。</a:t>
            </a:r>
          </a:p>
        </p:txBody>
      </p:sp>
      <p:pic>
        <p:nvPicPr>
          <p:cNvPr id="10" name="Picture 10"/>
          <p:cNvPicPr>
            <a:picLocks noChangeAspect="1"/>
          </p:cNvPicPr>
          <p:nvPr/>
        </p:nvPicPr>
        <p:blipFill>
          <a:blip r:embed="rId4"/>
          <a:srcRect t="7206" b="720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具备扎实的医学、护理学理论知识，能够正确运用护理程序，对患者实施全面、整体的护理。</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专业知识</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遵守职业道德规范，尊重患者权益，保护患者隐私，提供优质的护理服务。</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职业道德</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熟练掌握各种护理操作技能，能够根据患者的病情和需要，制定并执行合理的护理计划。</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临床实践</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具备良好的沟通技巧和人际交往能力，能够与患者、家属及医疗团队成员进行有效沟通。</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沟通能力</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具备独立思考和解决问题的能力，能够对复杂病例进行分析、判断，提出合理的护理措施。</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批判性思维</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护士执业能力的内涵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护士进修的必要性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281" b="228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81" b="228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适应医疗技术发展的需要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不断更新医学知识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随着医学科技的快速发展，新的诊疗技术和方法不断涌现，护士需要不断学习和掌握最新的医学知识，以适应医疗技术发展的需要。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提高操作技能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进修培训可以使护士更加熟悉和掌握各种新的医疗设备和器械的操作技能，提高其在临床实践中的应对能力。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强化跨学科合作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医疗技术的发展往往需要多学科的合作，护士进修有助于强化与其他医疗专业人员的沟通和协作能力，提升整体医疗服务质量。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通过进修学习，护士可以更加深入地理解护理工作的意义和价值，增强职业道德素养和责任意识。</a:t>
            </a:r>
          </a:p>
        </p:txBody>
      </p:sp>
      <p:pic>
        <p:nvPicPr>
          <p:cNvPr id="6" name="Picture 6"/>
          <p:cNvPicPr>
            <a:picLocks noChangeAspect="1"/>
          </p:cNvPicPr>
          <p:nvPr/>
        </p:nvPicPr>
        <p:blipFill>
          <a:blip r:embed="rId2"/>
          <a:srcRect l="14042" r="140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增强职业道德素养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进修过程中，护士需要与不同背景、不同专业的同事和患者进行有效沟通，这有助于提升其沟通协调能力和人际交往能力。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提升沟通协调能力</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500" r="17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进修培训往往涉及前沿的护理理念和方法，可以激发护士的创新思维，推动其在护理实践中不断探索和创新。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培养创新思维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提高护士综合素质的需要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促进护理专业化发展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护士进修有助于提升护理队伍的专业化水平，推动护理事业向更高层次发展。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拓展护理服务领域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随着医疗模式的转变和患者需求的多样化，护理服务领域也在不断拓展。护士进修有助于培养护士在专科护理、心理护理、康复护理等领域的专业能力，满足患者的多元化需求。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提升护理教育水平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护士进修不仅可以提升护士自身的执业能力，还有助于提高护理教育的整体水平。通过进修学习，护士可以将最新的护理理念和方法引入教学实践中，培养出更加优秀的护理人才。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推动护理事业发展的需要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护士进修的内容与方式</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临床实践技能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通过模拟训练和临床实践，提高护士的操作技能和应急处理能力。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沟通技巧与心理护理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学习有效的沟通技巧，提升与患者的沟通能力，同时掌握心理护理方法，帮助患者缓解焦虑和恐惧。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专业知识更新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学习最新的医学理论、护理技术和疾病治疗方法，提升专业素养。</a:t>
            </a:r>
          </a:p>
        </p:txBody>
      </p:sp>
      <p:pic>
        <p:nvPicPr>
          <p:cNvPr id="10" name="Picture 10"/>
          <p:cNvPicPr>
            <a:picLocks noChangeAspect="1"/>
          </p:cNvPicPr>
          <p:nvPr/>
        </p:nvPicPr>
        <p:blipFill>
          <a:blip r:embed="rId2"/>
          <a:srcRect l="17458" r="1745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进修内容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医院或医疗机构组织的定期培训课程，包括理论学习和实践操作。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在职培训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00" r="16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学术会议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42" r="16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网络学习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参加国内外学术会议，了解最新研究成果和护理进展。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利用在线课程和学习平台，随时随地学习专业知识。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进修方式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一般为半年至一年，适合有丰富经验的护士，深入学习某一专业领域。</a:t>
            </a:r>
          </a:p>
        </p:txBody>
      </p:sp>
      <p:pic>
        <p:nvPicPr>
          <p:cNvPr id="4" name="Picture 4"/>
          <p:cNvPicPr>
            <a:picLocks noChangeAspect="1"/>
          </p:cNvPicPr>
          <p:nvPr/>
        </p:nvPicPr>
        <p:blipFill>
          <a:blip r:embed="rId2"/>
          <a:srcRect l="16875" r="16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长期进修</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一般为三个月至半年，适合有一定经验的护士，提升综合护理能力。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中期进修</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一般为数周至一个月，适合新入职或需要快速提高某方面技能的护士。</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短期进修</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进修时间与周期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https://d.book118.com/997130022040006051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2024-09-24T05:22:57.859</cp:lastPrinted>
  <dcterms:created xsi:type="dcterms:W3CDTF">2024-09-23T21:22:57Z</dcterms:created>
  <dcterms:modified xsi:type="dcterms:W3CDTF">2024-09-23T21:22:59Z</dcterms:modified>
</cp:coreProperties>
</file>