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588A4-E373-49FD-AB25-4B8B215FC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D6578-DC99-4F89-8786-B7CFF3B8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CD368-FA29-4BE7-9A7D-9F5CE0332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94BAF-7221-4BE3-B394-DFED35879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B50EA-5A76-4AF9-93AF-53AD21CAA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376FED-F78D-4F41-999E-016F5DE0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195D4-5EF4-4E6F-A57C-85165587E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29022-CA36-45FE-A9C8-6D975219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E0847-D04F-4D2C-B5E7-FEAF71868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C8E39-C938-4526-9AEE-9CAFE965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CF401-1CB5-486E-B635-6DC3B67BE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0040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校园洗衣柜项目计划书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预期成果与投资回报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校园内学生数量众多，对洗衣服务的需求量大。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学生数量多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洗衣不便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时间冲突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学生宿舍和教学区距离洗衣房较远，洗衣不便。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学生课程时间安排紧凑，难以抽出时间到洗衣房洗衣。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校园洗衣需求分析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虽然可以满足学生洗衣需求，但存在距离远、时间不便等问题。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公共洗衣房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虽然可以提供上门取送服务，但存在价格高、服务不稳定等问题。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校外洗衣服务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现有解决方案分析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977" b="259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解决学生洗衣不便的问题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通过建设校园洗衣柜，可以让学生随时随地进行洗衣，解决距离和时间不便的问题。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提供更加便捷的洗衣服务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校园洗衣柜可以提供24小时服务，并且可以随时进行洗衣和取衣，更加便捷。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提升校园生活品质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校园洗衣柜可以为学生提供更加便利的洗衣服务，提升学生的生活品质和校园满意度。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改善校园环境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通过减少晾晒衣物对校园环境的影响，提升校园的整体环境质量。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培养学生良好的生活习惯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引导学生养成健康、环保的生活习惯，促进个人素质的提升。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提升校园生活便利性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通过提供便捷的洗衣服务，减少学生洗衣的时间和精力，提升校园生活的便利性。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完成洗衣柜的安装和调试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在规定时间内，完成所有洗衣柜的安装和调试工作，确保设备正常运行。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提高设备使用率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通过宣传和推广，增加洗衣柜的使用率，提高项目的经济效益。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建立完善的运营管理机制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制定合理的收费标准，建立设备维护和清洁制度，确保项目的持续运营。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收集用户反馈，持续改进服务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定期收集用户反馈，针对问题进行改进，提升服务质量。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项目实施方案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选择节能、环保的洗衣机和烘干机，确保设备性能稳定可靠，满足学生日常洗衣需求。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根据校园规模和学生人数，合理规划洗衣柜的数量和布局，确保学生使用方便。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设备数量与布局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按照校园环境安全标准，合理安排设备安装位置，确保设备安全、方便使用。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硬件设备选择与部署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制定详细开发计划，明确开发任务、时间节点和人员分工，确保项目按时完成。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开发具备预约洗衣、在线支付、设备状态查询等功能的软件系统，提升学生使用体验。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采用稳定可靠的架构，确保软件系统运行顺畅，数据安全可靠。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采用合作运营模式，与校园后勤部门合作，共同负责洗衣柜的运营管理。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制定定期维护计划，对设备进行清洁、保养和维修，确保设备正常运行。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制定应急预案，应对设备故障、网络问题等突发情况，确保学生正常使用。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运营与维护方案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预期成果与投资回报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https://d.book118.com/997130040050006042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2024-09-15T13:24:07.921</cp:lastPrinted>
  <dcterms:created xsi:type="dcterms:W3CDTF">2024-09-15T05:24:07Z</dcterms:created>
  <dcterms:modified xsi:type="dcterms:W3CDTF">2024-09-15T05:24:10Z</dcterms:modified>
</cp:coreProperties>
</file>