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4AFB08-D67F-45A8-B5BA-92A5F9ABC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FA1D0B-303B-4FE8-B5BE-BF8C013A5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18EC3-501B-411A-AECE-1D0669DCC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D58A1A-5F88-4EDE-8679-997F28CDF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2B91C5-100E-495B-9CD1-561118DC9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1C8E07-CC00-4F2A-AF52-4A210283B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A8BCE3-827E-4FF5-A287-C776EBD0F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BE4968-2464-454E-876B-5C22F523B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011570-7C94-4650-B45E-4EDDABCE7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689A0-2D19-4BD6-8023-706972E35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3211C0-88D1-4A83-89C2-5AE1190AD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13100010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小学校长竞聘演讲稿技巧介绍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演讲内容准备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演讲结构设计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语言表达技巧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情感渲染与互动技巧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形象塑造与展示技巧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应对挑战与未来展望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演讲内容准备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了解听众背景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分析听众群体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了解听众的年龄、职业、文化背景等信息，以便更好地把握演讲的语言和风格。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了解听众需求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研究听众对演讲的期望和需求，确保演讲内容能够引起他们的共鸣和兴趣。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适应听众水平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根据听众的知识水平，调整演讲内容的难易程度，确保信息能够得到有效传递。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5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明确演讲主题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聚焦核心话题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在演讲中强调自己的教育理念、管理经验等方面的亮点，以吸引听众的注意力。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突出亮点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体现个人特色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在演讲中展示自己的个性、价值观和思想，让听众更好地了解自己。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确定演讲的核心主题，确保整个演讲内容紧扣主题，不偏离方向。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收集与教育相关的政策法规，确保演讲内容符合国家和地方的教育方针。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教育政策法规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75" b="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学校管理案例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教育理念和实践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08" r="17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整理与学校管理相关的案例，以便在演讲中进行引用和分析。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总结自己在教育理念和实践方面的经验和成果，为演讲提供有力的支撑。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收集相关素材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演讲结构设计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尊敬的评委、亲爱的老师们，大家好！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打招呼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我是XXX，非常荣幸能站在这里，参加小学校长的竞聘演讲。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感谢大家给我这个机会，让我有机会为大家介绍自己，分享我的想法和理念。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表达感谢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开场白与自我介绍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阐述教育理念与目标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我坚信每个孩子都是独一无二的，他们都有自己的潜能和天赋。作为教育者，我们的责任是激发他们的学习兴趣，帮助他们掌握学习方法，培养他们的创新精神和团队协作能力。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教育理念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我的教育目标是培养具有全球视野、批判性思维和领导力的未来公民。我希望我们的学生能热爱学习，善于创新，勇于担当，懂得感恩。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教育目标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42" r="4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在过去的几年里，我一直担任小学校长，对学校的管理和运营有着丰富的经验。我注重团队建设，倡导教师之间的合作与交流，努力营造积极向上的工作氛围。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在我的领导下，学校的教育质量得到了显著提升。我们的学生在各类竞赛中屡获佳绩，教师的专业素养也得到了很大提高。同时，我还积极推进学校的信息化建设，利用现代科技手段提高教学效率和管理水平。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56" r="2365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展示管理经验与成果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语言表达技巧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462" b="28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使用生动形象的比喻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增强表现力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运用生动的比喻能够让抽象的概念具象化，方便听众理解。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激发兴趣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形象的比喻有助于激发学生的学习兴趣和想象力。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化繁为简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通过比喻，可以将复杂的知识点简化为学生容易接受的形式。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通过调整音量和语调，突出演讲中的关键信息和重点内容。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突出重点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抑扬顿挫的声音可以更好地传递演讲者的情感和态度，增强感染力。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传递情感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富有变化的声音可以吸引听众的注意力，使演讲更具吸引力。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吸引注意力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注重声音抑扬顿挫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https://d.book118.com/997131000106006025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2024-08-30T04:01:55.239</cp:lastPrinted>
  <dcterms:created xsi:type="dcterms:W3CDTF">2024-08-29T20:01:55Z</dcterms:created>
  <dcterms:modified xsi:type="dcterms:W3CDTF">2024-08-29T20:01:57Z</dcterms:modified>
</cp:coreProperties>
</file>