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90B80-B869-468E-93AA-F18B19A6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A1E61-BCDA-47E5-92AC-48758FA4B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64FBF-D585-44A6-A41D-79E233B9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9B12A-1C6D-4BAF-8FCD-CA4DC3FE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037D5-DA97-430F-A648-16250D7B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1C056-1B64-40C8-BAF6-A299FD09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1EA42-406C-4BA2-AB50-E6AE530F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CCC10-961D-4A98-8E87-94C43665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F826E-0849-42E6-8675-40DB94FB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B419D-957B-4062-883C-0712A713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00887-BA6A-4C01-AF79-49E7CCEB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2012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数学动态规划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动态规划的算法实现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动态规划是一种通过将原问题分解为相互重叠的子问题，并存储子问题的解以避免重复计算的方法，从而高效地解决最优化问题。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它是一种算法设计技术，适用于处理具有重叠子问题和最优子结构特性的问题。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通过将问题分解为子问题，动态规划能够找出每个子问题的最优解，并利用这些最优解来构建原问题的最优解。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动态规划可以分为确定性动态规划和不确定性动态规划。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依据状态转移方式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动态规划可以分为离散动态规划和连续动态规划。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依据状态转移方程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动态规划可以分为优化型动态规划和决策型动态规划。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依据求解目标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如背包问题、任务调度问题等，通过动态规划可以优化资源分配，使得总效益最大。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序列比对问题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如DNA序列比对、蛋白质序列比对等，通过动态规划可以找到两个序列之间的最佳匹配。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决策优化问题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如排班问题、生产计划问题等，通过动态规划可以确定最优的决策序列。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最短路径问题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如旅行商问题、车辆路径问题等，通过动态规划可以找到从起点到终点的最短路径。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最优化原理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动态规划通过将原问题分解为相互重叠的子问题，并保存子问题的解，避免了重复计算，从而实现了最优化求解。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递推关系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动态规划通过建立问题的递推关系，将一个复杂问题分解为若干个简单的子问题，然后逐个求解子问题，最终得到原问题的解。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状态转移方程描述了从子问题的解如何推导出原问题的解，是动态规划中关键的一步。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最优化原理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初始条件是问题开始时的状态，它决定了整个问题的起始点。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终止条件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终止条件是问题结束时的状态，它决定了问题的结束点。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在动态规划中，边界条件指的是子问题解的边界情况，即当某些变量取特定值时，子问题的解应该是确定的。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状态转移方程的求解方法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递归法是求解状态转移方程的一种基本方法，它通过将问题分解为子问题并求解子问题，最终得到原问题的解。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迭代法是通过不断迭代更新状态变量的值，最终达到问题的解。迭代法通常比递归法更加高效，因为它避免了重复计算子问题的解。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记忆化搜索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记忆化搜索是一种特殊的迭代法，它通过将已经计算过的子问题的解保存起来，避免了重复计算，提高了算法的效率。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动态规划的算法实现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递归算法是动态规划的基本实现方式，通过将问题分解为子问题，并求解子问题的最优解，最终得到原问题的最优解。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递归算法的优点是简单易懂，易于实现。但是，对于大规模问题，递归算法可能会导致大量的重复计算，降低算法的效率。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备忘录法是为了解决递归算法中的重复计算问题而提出的。通过使用备忘录来存储已经计算过的子问题的最优解，避免重复计算，提高算法的效率。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备忘录法的优点是避免了重复计算，提高了算法的效率。但是，备忘录法的空间复杂度较高，对于大规模问题，可能会占用大量内存。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备忘录法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https://d.book118.com/997132012164006040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2024-09-13T13:11:56.054</cp:lastPrinted>
  <dcterms:created xsi:type="dcterms:W3CDTF">2024-09-13T05:11:56Z</dcterms:created>
  <dcterms:modified xsi:type="dcterms:W3CDTF">2024-09-13T05:11:58Z</dcterms:modified>
</cp:coreProperties>
</file>