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BFF96-D536-4C07-9969-842E98DD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8AC34-DA5C-49E6-99C6-AF6B74739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12290-471C-438D-A29A-51BF6830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E39F7-69FF-4D69-85CF-9FDD49BCC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A1079-D6BE-4E9B-9611-55B056AF8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B099D-8AB2-44E1-9241-045A95F2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D85467-3E84-4044-AEC4-AC74A80DE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E0976-0BE7-45AD-9F8B-4C8AD848E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5D1D8-EE12-4CB8-967F-868BE022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30F70-217E-48FC-AE86-42B4F37E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D97AF-EE89-4845-A8A5-C66AED4E6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20141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水煮鱼店促销计划书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家庭客户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年轻人追求新鲜、刺激的口味，对水煮鱼等川菜有较高的接受度。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中老年人注重养生，对食材的新鲜度和卫生条件要求较高。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家庭客户更注重菜品的营养均衡和多样性，适合推出家庭套餐。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如麻小、火锅等川菜馆，主要竞争对手是口味和服务。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如海鲜、粤菜等中餐馆，主要竞争对手是特色和创新。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部分西式餐厅也提供鱼类菜品，主要竞争对手是环境氛围和价格。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其他川菜馆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其他中餐馆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西式餐厅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特色创新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市场趋势与机会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在传统川菜的基础上进行创新，推出特色菜品，满足不同口味和需求。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塑造良好的品牌形象，提升客户忠诚度和口碑传播。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随着人们对健康的关注度提高，对食材的新鲜度和烹饪方式的健康性要求更高。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增加客流量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提升销售额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加强客户关系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促销目标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通过促销活动扩大品牌影响力，提升品牌形象。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通过促销活动刺激消费者购买更多产品和服务。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通过促销活动吸引更多潜在客户进店消费。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通过促销活动增强与客户的互动，提高客户满意度和忠诚度。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会员卡促销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促销活动类型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针对不同产品或服务提供一定的折扣，吸引消费者购买。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购买特定产品或服务可获得赠品，增加附加价值。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推出会员卡，提供积分、优惠券等福利，鼓励客户成为会员。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在特定时间段内提供优惠，增加紧迫感，促进销售。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促销预算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用于制作和投放广告的预算，包括线上线下宣传费用。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用于购买或制作赠品的费用。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为激励员工参与促销活动而提供的奖励费用。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包括场地布置、临时工费用等其他相关费用。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广告宣传费用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赠品费用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员工奖励费用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其他费用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吸引顾客最直接的方式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针对店内的招牌水煮鱼及其他热销菜品，提供一定的折扣优惠，如8折或9折，让顾客感受到实实在在的优惠。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打折优惠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https://d.book118.com/997132014121006034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2024-09-08T14:48:31.775</cp:lastPrinted>
  <dcterms:created xsi:type="dcterms:W3CDTF">2024-09-08T06:48:31Z</dcterms:created>
  <dcterms:modified xsi:type="dcterms:W3CDTF">2024-09-08T06:48:33Z</dcterms:modified>
</cp:coreProperties>
</file>