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9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7E62-C7C2-4261-BF83-93544FE0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D039A-0858-4180-8AA2-D1D08AA3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11EB9-AAE5-4499-A06A-8DD6DD97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DB9B9-1917-4C92-B64C-888FED87D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8B655-932F-416B-87EA-6524E69B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66D07-112A-4E8F-A8B0-20ED57CE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A2D7F-6E39-4428-B0A6-552DCAE0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F2296-B898-469F-85BD-ADCD2714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F5755-9DA6-4F83-B34F-8E19E832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87ADC-F789-4B98-BD63-20725667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E31E-B2A2-4D6D-A1FC-DCCE5E06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80" r:id="rId2"/>
    <p:sldLayoutId id="2147485081" r:id="rId3"/>
    <p:sldLayoutId id="2147485082" r:id="rId4"/>
    <p:sldLayoutId id="2147485083" r:id="rId5"/>
    <p:sldLayoutId id="2147485084" r:id="rId6"/>
    <p:sldLayoutId id="2147485085" r:id="rId7"/>
    <p:sldLayoutId id="2147485086" r:id="rId8"/>
    <p:sldLayoutId id="2147485087" r:id="rId9"/>
    <p:sldLayoutId id="2147485088" r:id="rId10"/>
    <p:sldLayoutId id="214748508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211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创新视角下的商业计划书PPT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商业计划书PPT概述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商业计划书PPT的视觉设计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创新视角下的商业计划书PPT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商业计划书PPT的实战演练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商业计划书PPT的演示技巧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https://d.book118.com/997132112114006032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创新视角下的商业计划书PPT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2024-09-05T11:56:01.025</cp:lastPrinted>
  <dcterms:created xsi:type="dcterms:W3CDTF">2024-09-05T03:56:01Z</dcterms:created>
  <dcterms:modified xsi:type="dcterms:W3CDTF">2024-09-05T03:56:03Z</dcterms:modified>
</cp:coreProperties>
</file>