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3284C-94B6-4C8F-AD40-196F30B2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AAE13-F105-4665-965F-7097DEF7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81FA-1C10-4154-8D1C-D1D6042B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CD665-EC24-4B31-B60E-166508B7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799D4-A53B-4BB9-9A41-45BD3D38E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CE3AD-788E-4F5D-86C0-5B9C1203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0224A-20C4-431E-8E1D-8522A8FB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18F13-F847-4AD5-89CE-470DBED7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6F655-C10E-433D-8E7C-1C3FD06A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77A8B-B8A1-4112-BEBF-1898819B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D39C6-1936-4D62-8BCB-17B3A652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215602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童装营销方案网站推广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网站定位与目标受众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https://d.book118.com/997132156026006050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2024-09-22T15:08:33.345</cp:lastPrinted>
  <dcterms:created xsi:type="dcterms:W3CDTF">2024-09-22T07:08:33Z</dcterms:created>
  <dcterms:modified xsi:type="dcterms:W3CDTF">2024-09-22T07:08:34Z</dcterms:modified>
</cp:coreProperties>
</file>