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C3F38F0-16F5-4AB3-9576-25CCA476A7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989CB6-51D6-4A36-AD79-9076B1D889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CE19C4C-2E17-4CC6-9BCB-A27D9A12B5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D1FB84-3F6B-48DD-A295-1AF2349771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B2BECBC-D5E1-4050-8DCC-31B73FA809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21764CD-1562-46F5-A929-19490D18732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93EEE71-69E1-4838-BCD6-26C7C674D7C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DD2C5F-23BB-41A2-A9FC-7DD1ECE0F8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49FA5C-AF5B-4525-8E02-1B18EC004A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6055AF-BC59-46B8-926C-3C6B43AA47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45884C-F222-4A86-96A4-6B5DAC0488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713220116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大学生创业优惠政策详解教学讲义课件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大学生创业背景与意义</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国家层面大学生创业优惠政策</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地方层面大学生创业优惠政策</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高校层面大学生创业优惠政策</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社会资源助力大学生创业优惠政策</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大学生创业优惠政策实施效果评估</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大学生创业背景与意义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896" r="32896"/>
          <a:stretch>
            <a:fillRect/>
          </a:stretch>
        </p:blipFill>
        <p:spPr>
          <a:xfrm>
            <a:off x="1256535" y="1126660"/>
            <a:ext cx="3172115"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就业压力</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随着高校毕业生数量的增加，就业市场竞争日益激烈，大学生就业压力不断增大。</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就业结构</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当前就业市场存在结构性矛盾，部分行业和地区就业需求旺盛，而另一些行业和地区则面临就业困难。</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就业观念</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新时代大学生的就业观念正在发生变化，更加注重个人发展和职业成长。</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当前就业形势分析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6481" r="2648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041" r="3104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大学生具备创新精神、专业知识、学习能力等优势，创业有助于实现个人价值和社会价值。</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优势</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缺乏实践经验、资金不足、市场竞争激烈等是大学生创业面临的主要挑战。</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挑战</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大学生创业优势及挑战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各级政府出台了一系列支持大学生创业的政策措施，包括财政扶持、税收优惠、创业培训等。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政府政策</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6167" b="61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高校支持</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500" b="1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社会资源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00" r="1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高校通过创业教育、创业实践、创业孵化等方式支持大学生创业。</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社会各界也积极关注和支持大学生创业，提供了资金、技术、市场等方面的支持。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政策支持与引导</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国家层面大学生创业优惠政策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2750" r="2275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注册资本认缴登记制度</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大学生创办企业可实行注册资本认缴登记制，放宽注册资本登记条件。</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“一址多照”和“一照多址”</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允许大学生创业企业将同一地址作为多家市场主体的住所办理登记，也允许市场主体在其住所所属行政辖区内增设经营场所时无需办理分支机构登记。</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简化注销流程</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对未开业以及无债权债务的大学生创业企业，可按照简易程序办理注销，缩短注销时限。</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工商注册简化流程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小微企业税收优惠政策</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大学生创业企业符合小微企业条件的，可享受相应的税收优惠政策，如减半征收企业所得税、月销售额不超过10万元的小规模纳税人免征增值税等。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重点群体创业税收扣减</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对持《就业创业证》或《就业失业登记证》的大学生从事个体经营的，在3年内按每户每年一定限额依次扣减其当年实际应缴纳的增值税、城市维护建设税、教育费附加、地方教育附加和个人所得税。</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406" r="244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税收减免政策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2035" b="1203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1294" b="2129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资金扶持与贷款担保</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创业担保贷款</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大学生自主创业可申请最高不超过一定额度的创业担保贷款，贷款期限一般不超过2年，财政部门按相关规定给予贴息。</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创业扶持资金</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各级财政可安排大学生创业扶持资金，通过评审的项目可获得一定额度的无偿资助或股权投资。</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创业孵化基地支持</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鼓励和支持各类创业孵化基地为大学生创业提供低成本、便利化、全要素、开放式的孵化服务，并按规定给予一定奖补。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地方层面大学生创业优惠政策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各地政府设立创业扶持资金，为大学生创业提供启动资金、贷款贴息等支持。</a:t>
            </a:r>
          </a:p>
        </p:txBody>
      </p:sp>
      <p:pic>
        <p:nvPicPr>
          <p:cNvPr id="5" name="Picture 5"/>
          <p:cNvPicPr>
            <a:picLocks noChangeAspect="1"/>
          </p:cNvPicPr>
          <p:nvPr/>
        </p:nvPicPr>
        <p:blipFill>
          <a:blip r:embed="rId2"/>
          <a:srcRect l="15000" r="150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3792" r="1379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3122" r="13122"/>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资金支持</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政府投资建设创业园、孵化器等创业场地，为大学生创业者提供低成本或免费的办公场所。</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场地支持</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对大学生创业者实行一定期限的税费减免政策，减轻创业初期的财务压力。</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税费减免</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各地特色政策支持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各地政府积极打造各具特色的产业园区，为大学生创业者提供产业集聚效应和资源共享优势。</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产业园区建设</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政府和社会力量共同建设孵化器，为初创企业提供全方位的支持和服务，包括法律咨询、人力资源、市场推广等。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孵化器运营</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孵化器和产业园区普遍实行创业导师制度，邀请成功企业家和行业专家担任导师，为大学生创业者提供指导和帮助。</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创业导师制度</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产业园区、孵化器建设及运营情况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https://d.book118.com/997132201163006041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2024-09-14T22:30:30.035</cp:lastPrinted>
  <dcterms:created xsi:type="dcterms:W3CDTF">2024-09-14T14:30:30Z</dcterms:created>
  <dcterms:modified xsi:type="dcterms:W3CDTF">2024-09-14T14:30:32Z</dcterms:modified>
</cp:coreProperties>
</file>