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41F52-68D7-492B-B14F-A488FBAF0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E15BC-8F0A-4059-ACE2-E0088EE08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8CDD4-947A-4AFC-979D-539036321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1D0244-048A-4C27-BE23-68D8C98B7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A6A9E4-8322-428C-AE77-59B141821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D6872B-F178-4692-85D8-2C5210537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C07381-A7EC-4B06-9645-A63287B60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55948E-BAF6-4966-AD3F-3CF2E8716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ABC11A-46B3-477C-A859-414A2F2F3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6B029-4A83-42DA-87D4-C27DFAF6E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18C3B-846C-4A68-B6AD-2F2CE256D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330061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高速公路第五章纵断面设计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纵断面设计概述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纵断面线形设计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纵断面坡度与坡长设计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纵断面视距设计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纵断面与平面线形组合设计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纵断面设计实例分析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纵断面设计概述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通过合理的纵断面设计，使高速公路的纵坡、竖曲线等要素符合车辆行驶要求，提高行车安全性。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提高行车安全性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合理的纵断面设计能够减少道路纵向阻力，提高道路通行能力，降低运输成本。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保证道路通行能力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4976" r="2497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2" r="12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在纵断面设计中，充分考虑地形、地貌、水文等自然条件，减少对环境的破坏，实现高速公路建设与环境保护的协调发展。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保护环境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966" r="14966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适应性原则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协调性原则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设计原则与要求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纵断面设计应适应地形、地质、水文等自然条件，同时考虑交通量、车型构成等交通因素。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在满足安全和适应性的前提下，尽量降低工程造价和运营费用。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保证纵断面各设计要素符合安全行车要求，如纵坡、竖曲线半径等。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纵断面设计应与平面设计、横断面设计相协调，保证路线的整体性和连贯性。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成果输出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将最终设计成果输出为设计图纸和相关文件，供施工和运营管理使用。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检查与调整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对详细设计成果进行检查，如发现问题或不符合要求的地方，进行调整和优化。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详细设计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在初步设计的基础上，进行详细设计，包括纵断面各要素的精确计算和确定。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收集地形图、地质勘察报告、交通量预测等相关资料。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初步设计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根据地形、地质等条件，初步确定纵断面设计方案，包括纵坡、竖曲线等要素。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纵断面线形设计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保证行车视距，避免过长的直线段导致驾驶员视觉疲劳和超速行驶。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97" r="1469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设计标准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586" r="2558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根据地形、地物条件，合理确定直线段的长度和位置，同时考虑与前后线形的协调。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直线段长度一般不宜超过20V（V为设计行车速度），最小长度应满足设置构造物的需要。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直线段设计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保证行车平稳、舒适，避免急弯和连续曲线。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233" r="1423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根据地形、地物条件，合理确定圆曲线半径、缓和曲线长度等参数，同时考虑与前后线形的协调。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设计标准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圆曲线最小半径一般不得小于600m，特殊情况下不得小于400m；缓和曲线长度应根据曲线半径和行车速度确定，一般取半径的1/3~1/2。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曲线段设计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保证行车视距，避免过长的纵坡和竖曲线导致的行车不舒适感。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根据地形、地物条件，合理确定竖曲线半径、切线长度等参数，同时考虑与前后纵坡的协调。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设计标准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竖曲线最小半径一般不得小于1000m，特殊情况下不得小于500m；切线长度应根据竖曲线半径和行车速度确定，一般取半径的1/2~2/3。同时，竖曲线与缓和曲线应相互对应，保证线形顺畅。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竖曲线设计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纵断面坡度与坡长设计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最大纵坡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根据设计速度、地形条件、工程经济等因素综合确定。在一般情况下，最大纵坡不应大于规定的极限值，以保证行车安全。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最小纵坡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为保证路面排水和行车安全，最小纵坡一般不应小于0.3%。在特殊情况下，如受地形条件限制，可采用小于0.3%的纵坡，但应采取相应的排水措施。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88" r="249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最大纵坡与最小纵坡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连续上坡或下坡的路段长度应加以限制，以避免因坡度过长而影响行车安全。具体坡长限制应根据设计速度、地形条件等因素综合确定。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在一定长度的路段内，各段纵坡的平均值。平均纵坡的计算有助于评估路段的总体坡度情况，为道路排水和行车安全提供参考。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坡长限制与平均纵坡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平均纵坡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坡长限制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https://d.book118.com/997133006105006035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2024-09-10T00:59:59.212</cp:lastPrinted>
  <dcterms:created xsi:type="dcterms:W3CDTF">2024-09-09T16:59:59Z</dcterms:created>
  <dcterms:modified xsi:type="dcterms:W3CDTF">2024-09-09T17:00:01Z</dcterms:modified>
</cp:coreProperties>
</file>