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0004-AD2F-4102-A5B4-A1C8B1B6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78D3B-1567-4792-BEDD-A861448B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72AB2-72CC-4F1C-9D53-272FDAC7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9CD14-6338-4A68-AB81-5AFFC8AD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47489-50DE-4BB6-9D71-2F69C002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F3B10-4E72-4AF5-9E57-66BF3F95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F298B-292D-4590-B5B2-19B6F7CC0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C96A9-9EA6-43AB-A2CA-07CDD2F12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FE2DE-F299-4001-8CD4-C016D86D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FD0ED-0BDA-4F2E-A032-C1A11526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6F5F9-B6D2-42C1-8321-0C8B69F7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4160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医疗器械仓库管理规范执行情况分析报告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医疗器械仓库管理规范概述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医疗器械仓库管理现状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规范执行情况分析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阐述医疗器械仓库管理规范的重要性，确保医疗器械的安全、有效及合规性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分析当前医疗器械仓库管理规范的执行情况，发现存在的问题和不足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提出改进措施和建议，提高医疗器械仓库管理水平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涵盖各类医疗器械的采购、验收、存储、养护、出库等环节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涉及医疗器械仓库的设施、设备、人员、信息化等方面的管理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针对医疗器械的特殊性和相关法规要求，对重点问题进行深入分析和探讨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医疗器械仓库管理规范概述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仓库设施与设备要求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规范规定了医疗器械仓库的设施、设备配置标准，包括仓库面积、温度湿度控制、通风与照明、防尘防鼠等设施。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医疗器械分类与存储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根据医疗器械的风险等级、使用特性等因素，规范了医疗器械的分类存储原则，确保各类器械存储安全、有效。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器械入库与出库管理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规范明确了医疗器械入库验收、在库养护、出库复核等流程，确保器械在流通过程中的质量与安全。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人员与培训要求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规范对仓库管理人员的资质、职责及培训提出了要求，确保管理人员具备相应的专业知识和技能。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通过规范的实施，可以确保医疗器械在存储和流通过程中的质量与安全，降低因器械问题导致的医疗事故风险。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保障医疗器械质量与安全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规范的仓库管理可以提高器械的存储和流通效率，减少资源浪费和成本支出。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提高仓库管理效率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规范的实施有助于提升整个医疗器械行业的管理水平，推动行业的健康、可持续发展。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促进医疗器械行业发展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随着医疗器械法规的不断完善，规范的仓库管理是企业满足法规监管要求、确保合规经营的必要条件。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适应法规监管要求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规范实施的意义和重要性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医疗器械仓库管理现状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仓库选址与布局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医疗器械仓库选址合理，远离污染源，且内部布局符合医疗器械分类存储要求。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仓库内配置了货架、托盘、叉车等必要的存储设备，且设备状态良好，满足使用需求。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温控与通风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仓库内温度、湿度控制稳定，通风良好，确保医疗器械在适宜的环境中存储。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仓库设施与设备情况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医疗器械按照品种、规格、批次等分类存储，标识清晰，易于识别。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对近效期医疗器械进行重点监控，及时采取催销措施，防止过期失效。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定期对医疗器械进行养护和检查，确保产品质量稳定，性能可靠。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养护与检查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医疗器械存储与保管情况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医疗器械出入库均有详细记录，包括产品名称、规格型号、数量、生产日期、生产厂商等信息。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出入库记录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出入库前均进行严格的复核和验收，确保产品数量准确，质量合格。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复核与验收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医疗器械在运输过程中采取必要的防护措施，确保产品安全无损。同时，对运输车辆和驾驶员进行严格管理，确保运输安全。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出入库与运输管理情况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规范执行情况分析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https://d.book118.com/997134160035006035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2024-09-09T13:51:16.128</cp:lastPrinted>
  <dcterms:created xsi:type="dcterms:W3CDTF">2024-09-09T05:51:16Z</dcterms:created>
  <dcterms:modified xsi:type="dcterms:W3CDTF">2024-09-09T05:51:17Z</dcterms:modified>
</cp:coreProperties>
</file>