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E005F-F2C4-4320-AE24-FC1082A25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3FE56-0D1F-4DE7-A827-0D9CF94B1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5F136-B157-4018-9DB4-E885F17E7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83B0E-05D4-4A96-B6CE-429AC046C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D034D-3B64-4BB5-9500-F70B13A5A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1B7F6-227B-4BA6-9F18-704642B3A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386057-558B-4056-B7C1-D8BAAD66C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B9469-61C5-41DD-A7E0-3BE0625B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3FC01-3E2B-4DFE-8AF1-FC820408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0DF84-4A2E-4839-9BE8-651D278C7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BE5CD-404B-46C9-A474-0443A8345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602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铜绿假单胞菌诊治方法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铜绿假单胞菌诊治的挑战与展望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铜绿假单胞菌（Pseudomonas aerugino…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是一种常见的条件致病菌，属于革兰氏阴性杆菌，具有多种毒力因子和耐药性。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对干燥、紫外线等环境因素具有较强的抵抗力，可在多种环境中存活，如土壤、水、医疗器械等。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主要通过接触污染的环境或医疗器械感染，也可通过直接接触患者或其分泌物传播。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感染铜绿假单胞菌后，患者可能出现发热、咳嗽、咳痰等症状，严重时可导致肺炎、败血症等疾病。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感染途径与症状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铜绿假单胞菌是医院内感染的重要病原菌之一，常见于免疫力低下、长期住院、使用抗生素和呼吸机等医疗设备的患者。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铜绿假单胞菌在全球范围内均有分布，但不同地区和医院的感染率存在差异。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通过采集感染部位样本，制作涂片并进行革兰氏染色，在显微镜下观察细菌形态，初步判断是否为铜绿假单胞菌。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涂片镜检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将样本接种在选择性培养基上，观察细菌生长情况，并对菌落进行鉴定，以确定是否为铜绿假单胞菌。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通过细菌的生物化学特性，如氧化酶试验、糖发酵试验等，进一步确定细菌的种类。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生物化学试验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观察患者的症状和体征，如发热、咳嗽、咳痰等，结合患者病史和临床表现，初步判断是否为铜绿假单胞菌感染。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通过X线、CT等影像学检查，观察肺部炎症、脓胸等病变情况，有助于诊断铜绿假单胞菌感染。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其他细菌性肺炎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铜绿假单胞菌感染需要与其他细菌性肺炎进行鉴别诊断，如肺炎链球菌肺炎、金黄色葡萄球菌肺炎等。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非细菌感染性肺炎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铜绿假单胞菌感染还需要与其他非细菌感染性肺炎进行鉴别诊断，如病毒性肺炎、支原体肺炎等。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铜绿假单胞菌的治疗方法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https://d.book118.com/997136026044006031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2024-09-03T09:26:25.620</cp:lastPrinted>
  <dcterms:created xsi:type="dcterms:W3CDTF">2024-09-03T01:26:25Z</dcterms:created>
  <dcterms:modified xsi:type="dcterms:W3CDTF">2024-09-03T01:26:27Z</dcterms:modified>
</cp:coreProperties>
</file>