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3A68145-8D53-4D67-AF9E-CC680F643D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C3E1F9-36A8-470A-BCC1-E8B60940B0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0279CE7-6905-4229-8CEB-37F10598F9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7B528C6-C1A5-4063-A384-6E7A6CB6F2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2B9157D-9239-4CD2-92AC-F50F942BAFF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7AC7B36-DE33-4CD1-AF35-C9EFBADFF0D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CBD2D95-332D-41B0-8DEF-FD302EB0679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56E7DB-3CFB-4863-933C-D8978F851A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477A1F1-2057-422A-B463-18335A37A0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BACD14-CDB7-4388-96BB-FB353EB949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F97F42-6C47-404B-B6EB-A42DF57CEE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7140053112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《经典光流综述》ppt课件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引言</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光流的基本概念</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经典光流算法</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光流的计算机视觉应用</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光流算法的挑战与展望</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背景</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光流是计算机视觉和图像处理领域的重要概念，用于描述图像中像素点或特征点的运动。随着无人驾驶、机器人视觉等领域的快速发展，光流的研究和应用变得尤为重要。</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理解光流对于实现自主导航、目标跟踪、场景重建等应用具有重要意义，有助于推动相关领域的技术进步。</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940" r="794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光流的研究始于20世纪50年代，经历了从传统光流算法到现代深度学习方法的发展历程。</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目前，光流算法在精度和实时性方面取得了显著进展，但仍面临一些挑战，如复杂场景下的准确计算、大规模数据集的泛化能力等。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光流研究的历史与现状</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现状概述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历史回顾</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光流的基本概念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光流描述了图像中像素点或特征点的运动方式。</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光流是计算机视觉和图像处理领域中一个重要的概念，它描述了图像中像素点或特征点的运动方式。光流场是一个二维向量场，其中每个向量表示在连续的两帧图像中，相应像素点的相对运动。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光流定义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光流场的计算方法可以分为基于全局和基于局部的方法两大类。</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基于全局的方法假设整个图像场都在运动，通过优化光流场的全局能量函数来计算光流。常见的全局方法有Lucas-Kanade方法和Horn-Schunck方法。而基于局部的方法则假设图像中的每个像素或特征点都在独立地运动，通过局部窗口内的像素运动来计算光流。常见的局部方法有Farneback方法和稠密光流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光流场计算方法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光流在许多领域都有广泛的应用，如视频压缩、运动目标检测和跟踪等。</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光流在视频压缩中用于消除相邻帧之间的冗余信息，从而提高视频数据的压缩效率。在运动目标检测和跟踪中，光流被用来检测和跟踪视频序列中的运动物体，广泛应用于视频监控、人机交互和自动驾驶等领域。此外，光流还在机器视觉、机器人导航、虚拟现实和增强现实等领域有广泛的应用。</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光流的应用领域</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经典光流算法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基于局部约束的算法</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Lucas-Kanade方法是一种基于局部约束的光流计算方法，通过在图像中选取小的窗口或矩形区域，对该区域内的像素点应用光流约束方程，从而计算出像素点的运动矢量。该方法计算简单、速度快，适用于实时应用。</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Lucas-Kanade方法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Farneback方法</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基于金字塔分解的算法</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Farneback方法是一种基于图像金字塔分解的光流计算方法。该方法首先对图像进行多尺度分解，然后在每个尺度上应用光流约束方程，通过迭代方式计算出像素点的运动矢量。Farneback方法能够处理大运动和遮挡问题，但计算复杂度较高。</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https://d.book118.com/997140053112006035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50</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2024-09-10T02:24:07.086</cp:lastPrinted>
  <dcterms:created xsi:type="dcterms:W3CDTF">2024-09-09T18:24:07Z</dcterms:created>
  <dcterms:modified xsi:type="dcterms:W3CDTF">2024-09-09T18:24:09Z</dcterms:modified>
</cp:coreProperties>
</file>