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38315-D6BC-4E19-9DE4-F69EF237B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B2427-A0E6-4498-B00D-64C7FBEE4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D0B84-E50D-4198-8EE0-810EE49FD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7F29B-00E5-4788-8427-CF7FE8D8F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FA7B4-8481-43F4-AABE-B79FD2609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D2A46-A209-418E-91C4-CF2C4218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B51A5-571A-4C2C-8D24-6AE0388BD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BB463-B58A-4DF3-829F-71B3AB0B7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C778D-EEE8-469E-AB09-344304A6B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B4C08-9449-4F33-8192-3A5C4E7B4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01878-AC9A-40C8-BDCF-E88F2E743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41150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建立紧密有序的安全联防机制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安全联防机制的构建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预警与应急响应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当前，社会安全形势日趋复杂，各类安全事件频发，需要建立紧密有序的安全联防机制以应对挑战。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458" r="23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应对复杂安全形势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安全联防机制能够加强不同部门之间的沟通与协作，形成合力，共同维护社会安全稳定。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通过建立紧密有序的安全联防机制，能够提高应急处置的速度和效率，减少安全事件对社会造成的影响。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提高应急处置能力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054" b="50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03" b="136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联防机制的重要性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实现信息共享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安全联防机制能够实现不同部门之间的信息共享，及时获取各类安全信息，为决策提供支持。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加强资源整合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通过安全联防机制，可以整合各部门的资源，优化资源配置，提高资源利用效率。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推动协同行动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安全联防机制能够推动不同部门之间的协同行动，形成统一的指挥和调度体系，确保各项安全措施得到有效执行。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安全联防机制的构建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加强军地合作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加强与军队的沟通协调，发挥军队在维护国家安全和社会稳定中的重要作用。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加强政府部门间的协作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建立多部门联合工作机制，明确各部门的职责和权限，形成工作合力。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促进地区间的协同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推动不同地区间的安全联防合作，实现资源共享、信息互通和协同应对。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跨部门、跨地区合作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构建统一的信息共享平台，实现各部门、各地区间安全信息的实时共享。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完善信息报告制度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定期召开安全联防工作会议，及时交流工作情况和经验做法，共同研究解决存在的问题。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建立健全信息报告制度，确保重要安全信息能够及时、准确上报。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信息共享与沟通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加强安全联防队伍建设，提高队伍整体素质和工作能力。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整合人力资源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合理调配和使用各种物资资源，确保资源的高效利用。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优化物资资源配置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加强技术研发和应用，提高安全联防工作的科技含量和智能化水平。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加强技术支撑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资源整合与优化配置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预警与应急响应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792" r="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识别潜在的安全威胁和漏洞，包括网络安全、物理安全、人员安全等方面。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定期进行全面的安全风险评估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明确评估的指标、方法和流程，确保评估结果的客观性和准确性。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制定详细的风险评估标准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记录已识别的风险和相应的应对措施，为后续的安全管理和应急响应提供参考。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及时更新风险数据库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50" r="26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建立完善的预警信息发布机制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明确预警信息的发布条件、渠道和接收对象，确保信息的及时传递和有效接收。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制定预警信息标准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规范预警信息的格式和内容，提高信息的可读性和准确性。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加强预警信息的传播和宣传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通过多种渠道和方式宣传预警信息，提高公众的安全意识和应对能力。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预警信息发布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建立应急响应团队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组建专业的应急响应团队，负责应急响应计划的执行和协调，提高响应效率和质量。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加强应急演练和培训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定期组织应急演练和培训活动，提高应急响应人员的技能水平和协作能力。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制定全面的应急响应计划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明确应急响应的目标、流程、资源调配和协作方式，确保在紧急情况下能够迅速响应。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761" r="1176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https://d.book118.com/997141150130006042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2024-09-16T02:36:32.877</cp:lastPrinted>
  <dcterms:created xsi:type="dcterms:W3CDTF">2024-09-15T18:36:32Z</dcterms:created>
  <dcterms:modified xsi:type="dcterms:W3CDTF">2024-09-15T18:36:35Z</dcterms:modified>
</cp:coreProperties>
</file>