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1E65A-543F-4C56-B93B-33BC98E7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3250E-E619-4A41-B5DB-DAD641ED3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167C7-6726-4EA0-8C8F-64352A11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EB240-1C17-45F6-A722-AA50704E5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828FB-74FE-49E4-A003-BCCEB261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6D86A-18E8-4FB1-9382-2361CBD2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5A689-EF11-4F21-932E-A36EEC3EA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9CDB2-BAD2-4675-BF40-AA39315E6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CD52-146E-4243-B812-8900BBCEC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B9160-BEB1-4641-AFB1-314D181F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BF2F7-99D0-41A7-AFFD-6197B0CA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42155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《字体标志设计》ppt课件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字体标志设计的要素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字体标志设计的创意方法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字体标志设计的实际应用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独特性、识别性、艺术性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字体标志是通过特定的字体形式来表达品牌或企业的形象，具有独特的视觉效果和识别度。它不仅传达了品牌的核心价值和特点，还具有一定的艺术美感，吸引人们的注意力。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字体标志的定义与特点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按风格分类、按功能分类、提升品牌形象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标志可以根据风格、用途等不同标准进行分类。按风格分类可分为简约风格、手写风格、复古风格等；按功能分类可分为标识字体、印刷字体等。字体标志的作用主要是提升品牌形象，增强品牌识别度，同时也可以传达品牌的核心价值观和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字体标志的分类与作用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易识别、简洁明了、个性化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标志设计应遵循易识别、简洁明了、个性化等原则。设计时需考虑标志在不同场景下的可识别性，保持简洁明了的视觉效果，同时也要突出个性化特点，使标志与众不同。此外，字体标志设计还需注意与品牌形象、理念相符合，能够传达出品牌的独特气质和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字体标志设计的基本原则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字体标志设计的要素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在选择字体时，需要考虑字体的风格、易读性和辨识度。例如，优雅的字体适合代表高端品牌，而简约的字体则更适合现代和科技品牌。同时，要确保字体在各种媒介上都能清晰可辨。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字体的选择是字体标志设计的核心要素之一，它决定了标志的视觉风格和传达的信息。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色彩搭配是字体标志设计中不可或缺的一环，它能够增强标志的视觉冲击力和情感表达。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在选择色彩时，要考虑到色彩的搭配和对比度。同时，色彩还具有文化意义和心理效应，例如红色代表激情和活力，蓝色代表稳重和信任。因此，应根据品牌形象和目标受众选择合适的色彩。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05" r="110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图形与图案是字体标志设计的辅助元素，它们能够增强标志的视觉效果和记忆点。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图形与图案可以采用抽象或具象的形式，但要确保它们与品牌形象和理念相符合。例如，品牌标志可以结合品牌名称的字母或单词进行创意设计，或者使用与品牌相关的图形或图案来突出品牌特色。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图形与图案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84" r="3088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空间与布局是字体标志设计的重要因素，它决定了标志的整体视觉效果和平衡感。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在布局方面，要合理安排字体、图形和图案的位置和大小，以实现整体视觉效果的和谐统一。同时，要注意留白和空间的使用，以突出重点和引导观众的视线。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空间与布局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质感与材质是字体标志设计的细节要素，它们能够增强标志的触感和视觉深度。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通过使用不同的材质和质感，可以让标志呈现出不同的效果。例如，金属质感的字体可以给人高端、时尚的感觉，而纸质质感的字体则更加自然、亲和。同时，材质的选择也要考虑到应用场景和媒介。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质感与材质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字体标志设计的创意方法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https://d.book118.com/997142155133006042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2024-09-16T03:43:13.484</cp:lastPrinted>
  <dcterms:created xsi:type="dcterms:W3CDTF">2024-09-15T19:43:13Z</dcterms:created>
  <dcterms:modified xsi:type="dcterms:W3CDTF">2024-09-15T19:43:15Z</dcterms:modified>
</cp:coreProperties>
</file>