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49E9A-3520-4A51-88C0-F60A1FBEB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4D433-9610-4A40-9E68-6680E052E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E74C5-933F-4D26-B770-315DB9F91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EA266-5D98-4A2C-A659-80972BDBD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FA30D-3E7E-4307-90B3-55D6D069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8F220-F7AE-4083-B6F2-B80136929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1D2EE-58FC-4004-BB8E-FAFCDCF0E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C4C58-4FA1-4D4F-A8F5-2BF900AAE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887DE-9F20-4E90-BA52-33AB9FA74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A0B69-0936-4AD8-BB3F-23AC67519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071BA-3D60-42D6-966C-A184915CC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43005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饮食原则满足孕妇与乳母的营养需求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孕妇与乳母营养需求特点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孕期饮食调整建议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哺乳期饮食调整建议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孕期与哺乳期营养补充剂使用指南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孕期与哺乳期常见误区及解答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孕妇与乳母在生理上有特殊需求，需要额外补充能量、蛋白质、维生素和矿物质等营养素。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合理饮食有助于满足这些特殊需求，维持孕妇与乳母正常的生理功能。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孕期和哺乳期是女性生命中非常关键的时期，良好的营养状况对母婴健康至关重要。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满足特殊生理需求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优质蛋白质、钙、铁、锌等营养素对胎儿和婴儿的发育尤为重要。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孕妇饮食对胎儿的生长发育有直接影响，合理摄入营养素有助于胎儿器官形成、神经系统发育和骨骼生长。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乳母的饮食状况会影响乳汁的质量和数量，进而影响婴儿的生长发育。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促进胎儿与婴儿发育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合理的饮食有助于孕妇与乳母维持正常的体重增长，避免妊娠期糖尿病、高血压等并发症的发生。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良好的营养状况有助于孕妇与乳母增强免疫力，减少感染的风险。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均衡的饮食还能改善孕妇与乳母的肠道健康，预防便秘等问题。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337" r="21337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维持母体健康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孕妇与乳母在孕期和哺乳期容易出现营养缺乏或过剩的情况，进而引发相关疾病。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通过合理的饮食调整，可以预防缺铁性贫血、钙缺乏症、维生素D缺乏症等营养相关疾病的发生。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科学的饮食指导有助于孕妇与乳母建立健康的饮食习惯，为未来的健康打下基础。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065" r="14065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预防营养相关疾病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孕妇与乳母营养需求特点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52" b="13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随着孕期进展，孕妇基础代谢率逐渐增加，能量需求也相应提高。为满足胎儿生长和母体组织增长的需要，孕妇应适当增加食物摄入量。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哺乳期妇女需要分泌乳汁来哺育婴儿，乳汁分泌过程需要消耗大量能量。因此，乳母应保持充足的能量摄入，以维持正常的乳汁分泌和自身健康。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能量需求增加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乳母能量需求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孕妇能量需求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蛋白质是胎儿生长和发育的重要物质基础。孕妇应增加优质蛋白质的摄入量，如鱼、肉、蛋、奶等，以满足胎儿对蛋白质的需求。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孕妇蛋白质需求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乳汁中蛋白质含量丰富，是婴儿生长发育的重要营养来源。乳母应保持适量的蛋白质摄入，以提高乳汁质量并满足婴儿对蛋白质的需求。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乳母蛋白质需求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蛋白质需求增加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孕妇矿物质和维生素需求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孕妇在孕期对钙、铁、锌、碘等矿物质和维生素A、D、E、C等的需求量均有所增加。这些营养素对胎儿的骨骼发育、免疫系统和神经系统发育等至关重要。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乳母矿物质和维生素需求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乳汁中富含矿物质和维生素，这些营养素对婴儿的生长发育同样重要。乳母应保持均衡的饮食，以确保乳汁中各种营养素的充足供应。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矿物质和维生素需求增加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孕妇水分需求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孕妇在孕期应保持充足的水分摄入，以维持正常的生理功能并预防脱水。同时，适量饮水还有助于缓解孕期便秘和水肿等问题。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乳母水分和膳食纤维需求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同样需要保持充足的水分摄入，以确保乳汁的正常分泌和排泄。此外，适量摄入膳食纤维有助于预防哺乳期便秘和保持肠道健康。同时，膳食纤维还有助于控制体重和降低胆固醇水平，对乳母的身体健康也有积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水分和膳食纤维需求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孕期饮食调整建议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332" b="31332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每日三餐外，增加2-3次加餐，每次进食量不宜过多。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避免长时间空腹，以维持血糖稳定。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加餐可选择水果、坚果、酸奶等营养丰富且易消化的食物。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增加餐次，少量多餐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摄入多种颜色的蔬菜和水果，以获取丰富的维生素和矿物质。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适量摄入粗粮和杂粮，增加膳食纤维的摄入。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经常变换食物种类，以提高孕妇的食欲和营养摄入。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保持食物多样化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92" r="96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每日摄入适量的瘦肉、鱼、禽、蛋、奶及大豆制品等优质蛋白质来源。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注重食物的烹饪方式，以蒸、煮、炖等低脂烹饪方式为主。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避免过多摄入高脂肪、高胆固醇的食物。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注重优质蛋白质摄入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https://d.book118.com/997143005131006042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2024-09-16T03:03:10.265</cp:lastPrinted>
  <dcterms:created xsi:type="dcterms:W3CDTF">2024-09-15T19:03:10Z</dcterms:created>
  <dcterms:modified xsi:type="dcterms:W3CDTF">2024-09-15T19:03:12Z</dcterms:modified>
</cp:coreProperties>
</file>