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4E087-8041-4ECB-B4E3-1CEADB802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A49CB-B37C-41B3-9509-AEBEB80E0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1D06C-A94E-405F-8727-B919F8859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CE6B5-D2AE-48BA-A9F0-31D12EFE9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8B66C6-ACFE-43CA-8CAD-DB41E8712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3855AD-D0B1-44FD-887F-50DEA0B45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C37455-006E-4391-9D06-75980F39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3ACEA-5663-4B28-AFBD-88448177B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5EF04-3FDE-4BC2-8CD9-438C989F3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C1374-4C4E-4A44-83FC-C025CAC19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46287-E60D-4F91-BC36-02BCD3184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43121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安全管理办法的组织与职责分工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安全管理组织架构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职责分工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安全培训与宣传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保障员工人身安全和财产安全，确保企业正常运营。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建立健全安全管理体系，提高安全管理水平。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预防和减少安全事故的发生，降低企业风险。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000" r="9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适用于企业运营过程中涉及的所有安全方面，包括生产安全、消防安全、交通安全、信息安全等。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本管理办法适用于企业内部所有部门、岗位和员工。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与企业相关的合作伙伴、供应商等也应遵守本管理办法的相关规定。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安全管理组织架构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安全管理部门职责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组织开展安全检查和隐患排查，督促整改落实；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开展安全宣传教育和培训，提高员工安全意识。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安全管理部门：设立专门的安全管理部门，负责全面管理和监督企业的安全工作。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制定和完善安全管理制度和操作规程；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负责安全事故的调查、分析和处理；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安全管理部门设置及职责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安全管理人员：配备专职或兼职安全管理人员，负责具体的安全管理工作。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安全管理人员要求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具备相应的安全知识和技能；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熟悉国家和行业相关法规、标准和规范；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具备较强的组织协调和沟通能力；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认真负责，严格履行安全管理职责。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安全管理人员配置及要求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安全管理组织与其他部门的关系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与其他部门的关系：安全管理组织应与其他部门保持密切联系和协作，共同推进企业安全工作。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协作方式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建立定期沟通机制，及时了解各部门安全工作情况；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在安全事故发生时，迅速响应并协同处置；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共享安全资源和信息，提高整体安全防范能力。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针对共性问题，联合开展专项整治和行动；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职责分工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制定安全政策和目标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企业领导应负责制定公司的安全政策和目标，并确保其与公司战略和业务目标相一致。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提供资源支持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领导层应提供必要的人力、物力和财力支持，以确保安全管理工作的顺利开展。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监督安全绩效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领导层应对公司的安全绩效进行定期监督和评估，确保安全管理工作的有效实施。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各级领导的安全职责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开展安全检查和评估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安全管理部门应定期开展安全检查和评估，及时发现和消除安全隐患。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组织应急演练和培训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安全管理部门应组织应急演练和培训，提高员工的安全意识和应急能力。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制定安全管理制度和流程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安全管理部门应负责制定公司的安全管理制度和流程，并确保其得到有效执行。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安全管理部门的安全职责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各部门员工应严格遵守公司的安全规定和操作流程，确保工作过程中的安全。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参与安全检查和评估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各部门应积极参与安全检查和评估工作，及时发现和整改本部门存在的安全隐患。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及时报告安全事故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各部门在发生安全事故时，应立即报告安全管理部门，并配合开展事故调查和处理工作。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其他部门的安全职责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安全管理制度与流程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明确安全管理的目标、原则、组织结构、职责权限、工作程序、资源配置等方面的规定。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92" r="7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通过培训、宣传等方式，使全体员工了解和掌握安全管理制度的内容和要求。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宣传安全管理制度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各级管理人员应带头遵守安全管理制度，并督促员工认真执行。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执行安全管理制度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安全管理制度的制定和执行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https://d.book118.com/997143121162006042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2024-09-16T11:08:08.516</cp:lastPrinted>
  <dcterms:created xsi:type="dcterms:W3CDTF">2024-09-16T03:08:08Z</dcterms:created>
  <dcterms:modified xsi:type="dcterms:W3CDTF">2024-09-16T03:08:10Z</dcterms:modified>
</cp:coreProperties>
</file>