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BE89C0-C601-4A1D-AAB6-21F172EC16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FCEB2E-9154-4087-9207-540015A378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830905-098E-4949-A3D3-57B7EC3536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D06550-64A2-4A10-8242-976ABBF73B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EF0C3C-7F21-472A-AC93-61E9066168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3E7A7E-8832-4F57-9C16-A192FC573F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49D200-A314-4F9E-AD9B-89989C6551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E3085C-1F3A-4D67-A428-36822CF7FA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C0B7F1-9B8D-4AE5-9A6C-518B85F15B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0104DB-9740-4C86-986F-8847A2E2E6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F02086-FC3A-41D2-BC68-88AB7BF3C9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14410404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知识生产模式转型</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知识生产模式的演变</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知识生产模式转型的动因</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知识生产模式转型的特征</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知识生产模式转型的挑战与机遇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知识生产模式转型的路径与策略</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知识生产模式转型的案例分析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知识生产模式的演变</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992" r="9992"/>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以个体为中心，强调知识的积累和传承，主要依靠个体的经验和直觉。</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特点</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传统的手工艺、艺术、医学等领域。</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应用领域</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个性化强，能够根据个体需求进行定制化知识生产。</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优点</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知识传承受限于个体，难以大规模传播和应用。</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缺点</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传统知识生产模式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4307" r="1430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以集体为中心，强调知识的创新和扩散，主要依靠团队的合作和科学方法。</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特点</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科学研究、技术发明、产业创新等领域。</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应用领域</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知识创新能力强，能够快速积累和扩散知识。</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优点</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过于依赖团队和组织，个体创造力受到限制。</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缺点</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现代知识生产模式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知识生产模式的转型</a:t>
            </a:r>
          </a:p>
        </p:txBody>
      </p:sp>
      <p:sp>
        <p:nvSpPr>
          <p:cNvPr id="40" name="TextBox 40"/>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这种转型将有助于释放个体的创造力，促进知识的创新和扩散，推动社会的发展和进步。同时，也需要解决一些新的挑战，如知识产权保护、信息安全等问题。</a:t>
            </a:r>
          </a:p>
        </p:txBody>
      </p:sp>
      <p:sp>
        <p:nvSpPr>
          <p:cNvPr id="41" name="TextBox 41"/>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影响</a:t>
            </a:r>
          </a:p>
        </p:txBody>
      </p:sp>
      <p:sp>
        <p:nvSpPr>
          <p:cNvPr id="42" name="TextBox 42"/>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随着信息技术的发展和全球化进程的加速，传统知识生产模式已经无法满足现代社会的需求。</a:t>
            </a:r>
          </a:p>
        </p:txBody>
      </p:sp>
      <p:sp>
        <p:nvSpPr>
          <p:cNvPr id="43" name="TextBox 43"/>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原因</a:t>
            </a:r>
          </a:p>
        </p:txBody>
      </p:sp>
      <p:sp>
        <p:nvSpPr>
          <p:cNvPr id="44" name="TextBox 4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从以集体为中心的知识生产模式向以个体为中心的知识生产模式转变，同时结合数字化、网络化等信息技术手段，实现知识的快速、高效、个性化生产。</a:t>
            </a:r>
          </a:p>
        </p:txBody>
      </p:sp>
      <p:sp>
        <p:nvSpPr>
          <p:cNvPr id="45" name="TextBox 45"/>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知识生产模式转型的动因</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技术进步的影响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技术进步推动了知识生产模式的转型，使得知识生产更加高效、便捷和个性化。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信息技术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互联网、大数据、人工智能等技术的发展，使得知识生产、传播和应用方式发生了深刻变革。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创新技术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新技术的发展和应用，如区块链、虚拟现实、增强现实等，为知识生产提供了新的工具和平台。</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技术进步的推动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全球化趋势</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经济全球化加速了知识和技术的跨国流动，推动了知识生产模式的转型。</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市场竞争</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全球化背景下，市场竞争日趋激烈，企业需要不断创新和升级知识生产模式以保持竞争优势。</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资源整合</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全球化使得企业可以更有效地整合全球范围内的优质资源，提高知识生产的效率和品质。</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经济全球化的影响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随着社会的发展，人们对知识的需求日益增长，要求知识生产更加多元化、开放性和共享性。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社会发展趋势</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社会发展需要公共知识服务体系的完善，推动知识生产模式向开放、共享和共赢的方向转型。</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公共知识服务</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社会发展需要创新创业的推动，要求知识生产更加注重实践应用和创新引领。</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创新创业</a:t>
            </a:r>
          </a:p>
        </p:txBody>
      </p:sp>
      <p:pic>
        <p:nvPicPr>
          <p:cNvPr id="9" name="Picture 9"/>
          <p:cNvPicPr>
            <a:picLocks noChangeAspect="1"/>
          </p:cNvPicPr>
          <p:nvPr/>
        </p:nvPicPr>
        <p:blipFill>
          <a:blip r:embed="rId2"/>
          <a:srcRect l="6458" r="645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社会发展的需求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知识生产模式转型的特征</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跨界融合是指不同领域、不同行业之间的知识交流与合作，通过整合不同领域的资源、技术和知识，创造出新的价值和竞争优势。</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在知识生产模式转型中，跨界融合有助于打破传统知识生产的局限，拓展知识创新的边界，促进知识的多样化和深度化发展。</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跨界融合的实现需要具备开放、包容、合作的心态，以及跨领域、跨行业的沟通与协调能力，以实现知识的共享与协同创新。</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跨界融合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创新驱动是指将创新作为知识生产的核心动力，通过不断探索、尝试和实验，推动知识的持续更新与发展。</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在知识生产模式转型中，创新驱动有助于打破传统知识生产的惯性思维和路径依赖，激发知识的创造力和活力。</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创新驱动的实现需要具备敏锐的洞察力、敢于冒险的精神和持续学习的态度，以应对快速变化的环境和不断涌现的新挑战。</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创新驱动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https://d.book118.com/997144104043006030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2024-09-01T20:40:01.466</cp:lastPrinted>
  <dcterms:created xsi:type="dcterms:W3CDTF">2024-09-01T12:40:01Z</dcterms:created>
  <dcterms:modified xsi:type="dcterms:W3CDTF">2024-09-01T12:40:03Z</dcterms:modified>
</cp:coreProperties>
</file>