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EBB84-D106-40F5-A8EE-4194B665B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D8A8B-C9B6-4CB1-AAE9-231F2B405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7188DB-8E83-4D45-B95B-1737A8082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EECA83-DC3F-494F-876F-203461614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4A76BC-AB9F-4FB0-A091-F7AB12074E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BC9F9-F8A4-4B57-907E-A79DF84E15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ED715D-671A-468E-A461-347D5481D5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7760B2-AE98-487E-8BFB-CA42A327A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AB02D-31C7-41C1-B10C-FCDDF442C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5F6E4C-43D7-48A7-8D35-2B75541A9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FD9E5-C352-4C55-9183-35F3E6531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4413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研发管理的法律与合规问题</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研发管理框架概述
 知识产权保护与合规
 数据隐私与安全管理
 安全漏洞与风险评估
 研发项目法律合规要求
 研发团队知识产权保护
 合同与商业保密
 法律合规意识与培训</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研发管理框架概述</a:t>
            </a:r>
          </a:p>
        </p:txBody>
      </p:sp>
      <p:sp>
        <p:nvSpPr>
          <p:cNvPr id="3" name="Subtitle 2"/>
          <p:cNvSpPr>
            <a:spLocks noGrp="1"/>
          </p:cNvSpPr>
          <p:nvPr>
            <p:ph type="subTitle" idx="1"/>
          </p:nvPr>
        </p:nvSpPr>
        <p:spPr/>
        <p:txBody>
          <a:bodyPr/>
          <a:lstStyle/>
          <a:p>
            <a:r>
              <a:t>研发管理的法律与合规问题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研发管理框架概述</a:t>
            </a:r>
          </a:p>
        </p:txBody>
      </p:sp>
      <p:sp>
        <p:nvSpPr>
          <p:cNvPr id="3" name="Text Placeholder 2"/>
          <p:cNvSpPr>
            <a:spLocks noGrp="1"/>
          </p:cNvSpPr>
          <p:nvPr>
            <p:ph type="body" idx="1"/>
          </p:nvPr>
        </p:nvSpPr>
        <p:spPr/>
        <p:txBody>
          <a:bodyPr/>
          <a:lstStyle/>
          <a:p>
            <a:r>
              <a:t>研发管理框架概述</a:t>
            </a:r>
          </a:p>
        </p:txBody>
      </p:sp>
      <p:sp>
        <p:nvSpPr>
          <p:cNvPr id="4" name="Content Placeholder 3"/>
          <p:cNvSpPr>
            <a:spLocks noGrp="1"/>
          </p:cNvSpPr>
          <p:nvPr>
            <p:ph sz="half" idx="2"/>
          </p:nvPr>
        </p:nvSpPr>
        <p:spPr/>
        <p:txBody>
          <a:bodyPr/>
          <a:lstStyle/>
          <a:p>
            <a:r>
              <a:t>1.研发管理框架的定义和重要性：</a:t>
            </a:r>
          </a:p>
          <a:p>
            <a:r>
              <a:t>-研发管理框架是指企业为有效管理研发项目和团队而建立的一套组织和管理方法。它对于提高研发效率、保证产品质量以及合规性具有重要意义。</a:t>
            </a:r>
          </a:p>
          <a:p>
            <a:r>
              <a:t>-合理的研发管理框架可以提供项目的计划、组织、控制、协调和决策支持，从而使研发过程有序、高效、可追溯。</a:t>
            </a:r>
          </a:p>
          <a:p>
            <a:r>
              <a:t>2.研发管理框架的核心要素：</a:t>
            </a:r>
          </a:p>
          <a:p>
            <a:r>
              <a:t>-研发策略与规划：明确研发目标和策略，制定长期和中期的研发规划，确定研发组织结构和资源分配。</a:t>
            </a:r>
          </a:p>
          <a:p>
            <a:r>
              <a:t>-研发流程与方法：建立标准化的研发流程，包括需求定义、设计开发、测试验证等环节，采用适当的研发方法和工具。</a:t>
            </a:r>
          </a:p>
          <a:p>
            <a:r>
              <a:t>-研发绩效评估：设立合理的绩效评估体系，定期对研发团队及个人进行评估，并进行绩效激励与奖惩。</a:t>
            </a:r>
          </a:p>
          <a:p>
            <a:r>
              <a:t>-研发知识管理：建立知识库和文档管理系统，收集、整理和传承研发过程中的经验和技术。</a:t>
            </a:r>
          </a:p>
          <a:p>
            <a:r>
              <a:t>-研发风险和项目管理：进行风险评估和风险管理，建立项目管理制度，确保项目按时交付、质量可控。</a:t>
            </a:r>
          </a:p>
          <a:p>
            <a:r>
              <a:t>3.研发管理框架的设计原则：</a:t>
            </a:r>
          </a:p>
          <a:p>
            <a:r>
              <a:t>-全面性原则：考虑研发活动中的各个环节和参与者，从战略层面到细化的具体任务，确保整个研发过程的全面性。</a:t>
            </a:r>
          </a:p>
          <a:p>
            <a:r>
              <a:t>-灵活性原则：根据不同项目的需求和特点，灵活调整研发管理框架，使其具有针对性和可扩展性。</a:t>
            </a:r>
          </a:p>
          <a:p>
            <a:r>
              <a:t>-可操作性原则：设计简洁、明确的操作指南和规范，使参与研发的人员易于理解和执行，提高效率。</a:t>
            </a:r>
          </a:p>
          <a:p>
            <a:r>
              <a:t>-持续改进原则：不断反思和优化研发管理框架，借鉴行业最佳实践，以逐步完善研发管理过程。</a:t>
            </a:r>
          </a:p>
          <a:p>
            <a:r>
              <a:t>4.研发管理框架的实施步骤：</a:t>
            </a:r>
          </a:p>
          <a:p>
            <a:r>
              <a:t>-诊断与规划阶段：了解当前研发管理状况，明确研发管理框架的目标和设计原则，制定实施计划。</a:t>
            </a:r>
          </a:p>
          <a:p>
            <a:r>
              <a:t>-设计与搭建阶段：根据设计原则和实施计划，制定研发管理制度和流程，建立相关的管理体系和工具支撑。</a:t>
            </a:r>
          </a:p>
          <a:p>
            <a:r>
              <a:t>-推广与运行阶段：组织研发团队培训，宣传研发管理框架的价值和重要性，推广框架的具体实施方法，并逐步落地运行。</a:t>
            </a:r>
          </a:p>
          <a:p>
            <a:r>
              <a:t>5.研发管理框架的挑战与应对：</a:t>
            </a:r>
          </a:p>
          <a:p>
            <a:r>
              <a:t>-组织变革与人员培养：改变人们的研发管理观念和行为习惯，培养研发团队的项目管理和协作能力。</a:t>
            </a:r>
          </a:p>
          <a:p>
            <a:r>
              <a:t>-技术创新与管理规范：合理引入新技术和工具，使其与研发管理框架相融合，并确保其合规性。</a:t>
            </a:r>
          </a:p>
          <a:p>
            <a:r>
              <a:t>-风险管理与项目交付：有效识别和管理风险，制定灵活的项目管理计划，确保项目按时交付。</a:t>
            </a:r>
          </a:p>
          <a:p>
            <a:r>
              <a:t>6.研发管理框架的国际趋势与前沿：</a:t>
            </a:r>
          </a:p>
          <a:p>
            <a:r>
              <a:t>-敏捷开发：将敏捷思维和方法引入研发管理框架，提高研发效率和开发速度。</a:t>
            </a:r>
          </a:p>
          <a:p>
            <a:r>
              <a:t>-数字化研发：利用大数据、云计算和人工智能等技术，对研发过程进行数字化和智能化改造。</a:t>
            </a:r>
          </a:p>
          <a:p>
            <a:r>
              <a:t>-开放创新：加强与外部科研机构和合作伙伴的联盟合作，促进技术创新和知识共享。</a:t>
            </a:r>
          </a:p>
          <a:p>
            <a:r>
              <a:t>以上是研发管理框架的概述及其相关的主题要点介绍，通过合理设计和实施研发管理框架，企业可以提升研发效率、有效控制风险，并实现创新和持续发展。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知识产权保护与合规</a:t>
            </a:r>
          </a:p>
        </p:txBody>
      </p:sp>
      <p:sp>
        <p:nvSpPr>
          <p:cNvPr id="3" name="Subtitle 2"/>
          <p:cNvSpPr>
            <a:spLocks noGrp="1"/>
          </p:cNvSpPr>
          <p:nvPr>
            <p:ph type="subTitle" idx="1"/>
          </p:nvPr>
        </p:nvSpPr>
        <p:spPr/>
        <p:txBody>
          <a:bodyPr/>
          <a:lstStyle/>
          <a:p>
            <a:r>
              <a:t>研发管理的法律与合规问题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知识产权保护与合规</a:t>
            </a:r>
          </a:p>
        </p:txBody>
      </p:sp>
      <p:sp>
        <p:nvSpPr>
          <p:cNvPr id="3" name="Text Placeholder 2"/>
          <p:cNvSpPr>
            <a:spLocks noGrp="1"/>
          </p:cNvSpPr>
          <p:nvPr>
            <p:ph type="body" idx="1"/>
          </p:nvPr>
        </p:nvSpPr>
        <p:spPr/>
        <p:txBody>
          <a:bodyPr/>
          <a:lstStyle/>
          <a:p>
            <a:r>
              <a:t>知识产权保护与合规</a:t>
            </a:r>
          </a:p>
        </p:txBody>
      </p:sp>
      <p:sp>
        <p:nvSpPr>
          <p:cNvPr id="4" name="Content Placeholder 3"/>
          <p:cNvSpPr>
            <a:spLocks noGrp="1"/>
          </p:cNvSpPr>
          <p:nvPr>
            <p:ph sz="half" idx="2"/>
          </p:nvPr>
        </p:nvSpPr>
        <p:spPr/>
        <p:txBody>
          <a:bodyPr/>
          <a:lstStyle/>
          <a:p>
            <a:r>
              <a:t>1.知识产权的定义与重要性：</a:t>
            </a:r>
          </a:p>
          <a:p>
            <a:r>
              <a:t>-知识产权的概念及其在研发管理中的作用；</a:t>
            </a:r>
          </a:p>
          <a:p>
            <a:r>
              <a:t>-知识产权保护的目的和意义。</a:t>
            </a:r>
          </a:p>
          <a:p>
            <a:r>
              <a:t>2.知识产权的保护方法与现状：</a:t>
            </a:r>
          </a:p>
          <a:p>
            <a:r>
              <a:t>-专利、商标、著作权等知识产权的保护方法；</a:t>
            </a:r>
          </a:p>
          <a:p>
            <a:r>
              <a:t>-中国和国际知识产权保护的现状和趋势。</a:t>
            </a:r>
          </a:p>
          <a:p>
            <a:r>
              <a:t>3.合规要求对知识产权的影响：</a:t>
            </a:r>
          </a:p>
          <a:p>
            <a:r>
              <a:t>-合规要求如数据保护和隐私保护对知识产权的影响；</a:t>
            </a:r>
          </a:p>
          <a:p>
            <a:r>
              <a:t>-研发与合规之间的平衡与冲突。</a:t>
            </a:r>
          </a:p>
          <a:p>
            <a:r>
              <a:t>4.企业的知识产权保护策略：</a:t>
            </a:r>
          </a:p>
          <a:p>
            <a:r>
              <a:t>-建立完善的知识产权管理制度和组织架构；</a:t>
            </a:r>
          </a:p>
          <a:p>
            <a:r>
              <a:t>-加强员工的知识产权意识和教育培训。</a:t>
            </a:r>
          </a:p>
          <a:p>
            <a:r>
              <a:t>5.知识产权保护的风险与应对：</a:t>
            </a:r>
          </a:p>
          <a:p>
            <a:r>
              <a:t>-知识产权侵权的风险及其对企业的影响；</a:t>
            </a:r>
          </a:p>
          <a:p>
            <a:r>
              <a:t>-建立知识产权保护的风险评估和应对机制。</a:t>
            </a:r>
          </a:p>
          <a:p>
            <a:r>
              <a:t>6.知识产权保护与技术创新的关系：</a:t>
            </a:r>
          </a:p>
          <a:p>
            <a:r>
              <a:t>-知识产权保护对技术创新的促进作用；</a:t>
            </a:r>
          </a:p>
          <a:p>
            <a:r>
              <a:t>-技术创新对知识产权保护的挑战与创新。</a:t>
            </a:r>
          </a:p>
          <a:p>
            <a:r>
              <a:t>以上是《研发管理的法律与合规问题》中关于"知识产权保护与合规"章节的主题名称和。在这个章节中，我们将介绍知识产权的定义和重要性，以及知识产权的保护方法和现状。同时，我们还将探讨合规要求对知识产权的影响，企业的知识产权保护策略，以及知识产权保护的风险与应对措施。最后，我们将讨论知识产权保护与技术创新之间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数据隐私与安全管理</a:t>
            </a:r>
          </a:p>
        </p:txBody>
      </p:sp>
      <p:sp>
        <p:nvSpPr>
          <p:cNvPr id="3" name="Subtitle 2"/>
          <p:cNvSpPr>
            <a:spLocks noGrp="1"/>
          </p:cNvSpPr>
          <p:nvPr>
            <p:ph type="subTitle" idx="1"/>
          </p:nvPr>
        </p:nvSpPr>
        <p:spPr/>
        <p:txBody>
          <a:bodyPr/>
          <a:lstStyle/>
          <a:p>
            <a:r>
              <a:t>研发管理的法律与合规问题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数据隐私与安全管理</a:t>
            </a:r>
          </a:p>
        </p:txBody>
      </p:sp>
      <p:sp>
        <p:nvSpPr>
          <p:cNvPr id="3" name="Text Placeholder 2"/>
          <p:cNvSpPr>
            <a:spLocks noGrp="1"/>
          </p:cNvSpPr>
          <p:nvPr>
            <p:ph type="body" idx="1"/>
          </p:nvPr>
        </p:nvSpPr>
        <p:spPr/>
        <p:txBody>
          <a:bodyPr/>
          <a:lstStyle/>
          <a:p>
            <a:r>
              <a:t>数据隐私保护的法律要求</a:t>
            </a:r>
          </a:p>
        </p:txBody>
      </p:sp>
      <p:sp>
        <p:nvSpPr>
          <p:cNvPr id="4" name="Content Placeholder 3"/>
          <p:cNvSpPr>
            <a:spLocks noGrp="1"/>
          </p:cNvSpPr>
          <p:nvPr>
            <p:ph sz="half" idx="2"/>
          </p:nvPr>
        </p:nvSpPr>
        <p:spPr/>
        <p:txBody>
          <a:bodyPr/>
          <a:lstStyle/>
          <a:p>
            <a:r>
              <a:t>1.数据隐私的法律定义与范围：介绍个人数据隐私的定义以及各国法律对于个人数据隐私保护的规定，包括欧洲的《通用数据保护条例（GDPR）》和中国的《个人信息保护法》。</a:t>
            </a:r>
          </a:p>
          <a:p>
            <a:r>
              <a:t>2.数据收集与使用的合法性：解析个人数据收集、使用、处理等环节中的法律要求，涵盖知情同意、合法目的、数据最小化原则、数据安全等方面的规定。</a:t>
            </a:r>
          </a:p>
          <a:p>
            <a:r>
              <a:t>3.个人权利与义务：概述个人在数据隐私保护方面的权利，如访问、更正、删除个人数据的权利，同时也介绍企业在数据收集与使用中的法定义务，如事前风险评估、个人数据安全措施等。</a:t>
            </a:r>
          </a:p>
          <a:p/>
        </p:txBody>
      </p:sp>
      <p:sp>
        <p:nvSpPr>
          <p:cNvPr id="5" name="Text Placeholder 4"/>
          <p:cNvSpPr>
            <a:spLocks noGrp="1"/>
          </p:cNvSpPr>
          <p:nvPr>
            <p:ph type="body" idx="3"/>
          </p:nvPr>
        </p:nvSpPr>
        <p:spPr/>
        <p:txBody>
          <a:bodyPr/>
          <a:lstStyle/>
          <a:p>
            <a:r>
              <a:t>数据安全管理的法律要求</a:t>
            </a:r>
          </a:p>
        </p:txBody>
      </p:sp>
      <p:sp>
        <p:nvSpPr>
          <p:cNvPr id="6" name="Content Placeholder 5"/>
          <p:cNvSpPr>
            <a:spLocks noGrp="1"/>
          </p:cNvSpPr>
          <p:nvPr>
            <p:ph sz="half" idx="4"/>
          </p:nvPr>
        </p:nvSpPr>
        <p:spPr/>
        <p:txBody>
          <a:bodyPr/>
          <a:lstStyle/>
          <a:p>
            <a:r>
              <a:t>1.数据安全管理的法律背景与维护：介绍国内外关于数据安全管理的法律要求和法律责任，如《网络安全法》以及相关的数据安全评估、合规审计等制度。</a:t>
            </a:r>
          </a:p>
          <a:p>
            <a:r>
              <a:t>2.敏感数据的保护：讨论敏感数据的定义和分级保护要求，包括个人身份信息、金融数据、医疗健康数据等，以及对应的数据保护措施。</a:t>
            </a:r>
          </a:p>
          <a:p>
            <a:r>
              <a:t>3.跨境数据传输的合规性：解析个人数据跨境传输的法律限制和规定，讨论相关的数据出境审核制度和合规措施，包括数据转移协议、安全评估等。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数据隐私与安全管理</a:t>
            </a:r>
          </a:p>
        </p:txBody>
      </p:sp>
      <p:sp>
        <p:nvSpPr>
          <p:cNvPr id="3" name="Text Placeholder 2"/>
          <p:cNvSpPr>
            <a:spLocks noGrp="1"/>
          </p:cNvSpPr>
          <p:nvPr>
            <p:ph type="body" idx="1"/>
          </p:nvPr>
        </p:nvSpPr>
        <p:spPr/>
        <p:txBody>
          <a:bodyPr/>
          <a:lstStyle/>
          <a:p>
            <a:r>
              <a:t>数据隐私与安全合规风险管理</a:t>
            </a:r>
          </a:p>
        </p:txBody>
      </p:sp>
      <p:sp>
        <p:nvSpPr>
          <p:cNvPr id="4" name="Content Placeholder 3"/>
          <p:cNvSpPr>
            <a:spLocks noGrp="1"/>
          </p:cNvSpPr>
          <p:nvPr>
            <p:ph sz="half" idx="2"/>
          </p:nvPr>
        </p:nvSpPr>
        <p:spPr/>
        <p:txBody>
          <a:bodyPr/>
          <a:lstStyle/>
          <a:p>
            <a:r>
              <a:t>1.风险评估与合规策略：介绍数据隐私与安全方面的风险评估方法，包括法律合规性评估、数据处理流程安全性评估等，以及相应的合规策略建议。</a:t>
            </a:r>
          </a:p>
          <a:p>
            <a:r>
              <a:t>2.内部控制与技术保障：强调内部控制在数据隐私与安全合规管理中的重要性，包括内部政策与流程的建立、权限管理、员工培训等，同时也介绍技术保障手段，如加密、脱敏、访问控制等。</a:t>
            </a:r>
          </a:p>
          <a:p>
            <a:r>
              <a:t>3.合规检查与响应机制：介绍合规管理的检查与审核机制，包括合规自查、第三方合规审计以及针对合规问题的响应机制，如数据泄露事件的处置流程、用户投诉处理等。</a:t>
            </a:r>
          </a:p>
          <a:p/>
        </p:txBody>
      </p:sp>
      <p:sp>
        <p:nvSpPr>
          <p:cNvPr id="5" name="Text Placeholder 4"/>
          <p:cNvSpPr>
            <a:spLocks noGrp="1"/>
          </p:cNvSpPr>
          <p:nvPr>
            <p:ph type="body" idx="3"/>
          </p:nvPr>
        </p:nvSpPr>
        <p:spPr/>
        <p:txBody>
          <a:bodyPr/>
          <a:lstStyle/>
          <a:p>
            <a:r>
              <a:t>个人数据共享与合规挑战</a:t>
            </a:r>
          </a:p>
        </p:txBody>
      </p:sp>
      <p:sp>
        <p:nvSpPr>
          <p:cNvPr id="6" name="Content Placeholder 5"/>
          <p:cNvSpPr>
            <a:spLocks noGrp="1"/>
          </p:cNvSpPr>
          <p:nvPr>
            <p:ph sz="half" idx="4"/>
          </p:nvPr>
        </p:nvSpPr>
        <p:spPr/>
        <p:txBody>
          <a:bodyPr/>
          <a:lstStyle/>
          <a:p>
            <a:r>
              <a:t>1.个人数据共享的法律限制：探讨个人数据共享中的法律要求和限制，包括数据标识与匿名化、数据共享协议、数据使用目的范围等。</a:t>
            </a:r>
          </a:p>
          <a:p>
            <a:r>
              <a:t>2.跨部门数据共享的合规挑战：分析政府机关、企事业单位等组织之间跨部门数据共享的合规挑战，包括数据访问权限、数据安全保护等问题。</a:t>
            </a:r>
          </a:p>
          <a:p>
            <a:r>
              <a:t>3.跨境数据通信与共享的法律要求：介绍跨境数据通信与共享中的合规要求，包括个人数据出境审批、临时性数据转移、国际数据保护协定等。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数据隐私与安全管理</a:t>
            </a:r>
          </a:p>
        </p:txBody>
      </p:sp>
      <p:sp>
        <p:nvSpPr>
          <p:cNvPr id="3" name="Text Placeholder 2"/>
          <p:cNvSpPr>
            <a:spLocks noGrp="1"/>
          </p:cNvSpPr>
          <p:nvPr>
            <p:ph type="body" idx="1"/>
          </p:nvPr>
        </p:nvSpPr>
        <p:spPr/>
        <p:txBody>
          <a:bodyPr/>
          <a:lstStyle/>
          <a:p>
            <a:r>
              <a:t>个人数据保护与人工智能</a:t>
            </a:r>
          </a:p>
        </p:txBody>
      </p:sp>
      <p:sp>
        <p:nvSpPr>
          <p:cNvPr id="4" name="Content Placeholder 3"/>
          <p:cNvSpPr>
            <a:spLocks noGrp="1"/>
          </p:cNvSpPr>
          <p:nvPr>
            <p:ph sz="half" idx="2"/>
          </p:nvPr>
        </p:nvSpPr>
        <p:spPr/>
        <p:txBody>
          <a:bodyPr/>
          <a:lstStyle/>
          <a:p>
            <a:r>
              <a:t>1.人工智能数据对个人隐私的挑战：讨论人工智能技术中对个人数据的依赖和应用，以及这种依赖可能对个人隐私安全带来的挑战。</a:t>
            </a:r>
          </a:p>
          <a:p>
            <a:r>
              <a:t>2.AI算法透明度与个人权益：探讨AI算法的透明度对个人数据保护的影响，强调保障个人权益的需求，如解释权、选择权等。</a:t>
            </a:r>
          </a:p>
          <a:p>
            <a:r>
              <a:t>3.AI伦理与个人数据隐私：介绍AI伦理的概念与重要性，讨论在人工智能开发与应用中，如何平衡技术发展与个人数据隐私的保护，以及相关的道德规范与法律法规。</a:t>
            </a:r>
          </a:p>
          <a:p/>
        </p:txBody>
      </p:sp>
      <p:sp>
        <p:nvSpPr>
          <p:cNvPr id="5" name="Text Placeholder 4"/>
          <p:cNvSpPr>
            <a:spLocks noGrp="1"/>
          </p:cNvSpPr>
          <p:nvPr>
            <p:ph type="body" idx="3"/>
          </p:nvPr>
        </p:nvSpPr>
        <p:spPr/>
        <p:txBody>
          <a:bodyPr/>
          <a:lstStyle/>
          <a:p>
            <a:r>
              <a:t>数据隐私与安全合规的技术挑战</a:t>
            </a:r>
          </a:p>
        </p:txBody>
      </p:sp>
      <p:sp>
        <p:nvSpPr>
          <p:cNvPr id="6" name="Content Placeholder 5"/>
          <p:cNvSpPr>
            <a:spLocks noGrp="1"/>
          </p:cNvSpPr>
          <p:nvPr>
            <p:ph sz="half" idx="4"/>
          </p:nvPr>
        </p:nvSpPr>
        <p:spPr/>
        <p:txBody>
          <a:bodyPr/>
          <a:lstStyle/>
          <a:p>
            <a:r>
              <a:t>1.数据安全技术：介绍数据隐私保护与安全合规的关键技术，如加密技术、脱敏技术、访问控制等，以及其在实际应用中的挑战和限制。</a:t>
            </a:r>
          </a:p>
          <a:p>
            <a:r>
              <a:t>2.数据隐私保护工具与系统：概述数据隐私保护的工具与系统，包括数据分类与标识工具、数据安全监控系统等，以及这些工具与系统在合规管理中的价值和应用。</a:t>
            </a:r>
          </a:p>
          <a:p>
            <a:r>
              <a:t>3.数据泄露检测与处置：探讨数据泄露检测与处置的技术手段和方法，如入侵检测与防御系统、数据泄露事件响应与处置流程等。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安全漏洞与风险评估</a:t>
            </a:r>
          </a:p>
        </p:txBody>
      </p:sp>
      <p:sp>
        <p:nvSpPr>
          <p:cNvPr id="3" name="Subtitle 2"/>
          <p:cNvSpPr>
            <a:spLocks noGrp="1"/>
          </p:cNvSpPr>
          <p:nvPr>
            <p:ph type="subTitle" idx="1"/>
          </p:nvPr>
        </p:nvSpPr>
        <p:spPr/>
        <p:txBody>
          <a:bodyPr/>
          <a:lstStyle/>
          <a:p>
            <a:r>
              <a:t>研发管理的法律与合规问题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安全漏洞与风险评估</a:t>
            </a:r>
          </a:p>
        </p:txBody>
      </p:sp>
      <p:sp>
        <p:nvSpPr>
          <p:cNvPr id="3" name="Text Placeholder 2"/>
          <p:cNvSpPr>
            <a:spLocks noGrp="1"/>
          </p:cNvSpPr>
          <p:nvPr>
            <p:ph type="body" idx="1"/>
          </p:nvPr>
        </p:nvSpPr>
        <p:spPr/>
        <p:txBody>
          <a:bodyPr/>
          <a:lstStyle/>
          <a:p>
            <a:r>
              <a:t>安全漏洞与风险评估</a:t>
            </a:r>
          </a:p>
        </p:txBody>
      </p:sp>
      <p:sp>
        <p:nvSpPr>
          <p:cNvPr id="4" name="Content Placeholder 3"/>
          <p:cNvSpPr>
            <a:spLocks noGrp="1"/>
          </p:cNvSpPr>
          <p:nvPr>
            <p:ph sz="half" idx="2"/>
          </p:nvPr>
        </p:nvSpPr>
        <p:spPr/>
        <p:txBody>
          <a:bodyPr/>
          <a:lstStyle/>
          <a:p>
            <a:r>
              <a:t>1.安全漏洞的定义和分类：</a:t>
            </a:r>
          </a:p>
          <a:p>
            <a:r>
              <a:t>-安全漏洞是指系统或应用程序中存在的潜在威胁，并可能被攻击者利用的弱点或缺陷。</a:t>
            </a:r>
          </a:p>
          <a:p>
            <a:r>
              <a:t>-安全漏洞可分为软件漏洞、配置漏洞和设计漏洞等不同类型，对应不同级别与影响程度。</a:t>
            </a:r>
          </a:p>
          <a:p>
            <a:r>
              <a:t>2.安全漏洞的常见来源：</a:t>
            </a:r>
          </a:p>
          <a:p>
            <a:r>
              <a:t>-不完善的代码编写和测试过程。</a:t>
            </a:r>
          </a:p>
          <a:p>
            <a:r>
              <a:t>-第三方库或组件的漏洞与缺陷。</a:t>
            </a:r>
          </a:p>
          <a:p>
            <a:r>
              <a:t>-系统或应用程序配置不当导致的漏洞。</a:t>
            </a:r>
          </a:p>
          <a:p>
            <a:r>
              <a:t>-软件开发与部署环节中的人为疏忽。</a:t>
            </a:r>
          </a:p>
          <a:p>
            <a:r>
              <a:t>3.安全漏洞的风险评估方法：</a:t>
            </a:r>
          </a:p>
          <a:p>
            <a:r>
              <a:t>-漏洞扫描与漏洞评估：通过自动化工具扫描系统或应用程序，发现已知的安全漏洞，并评估其风险等级。</a:t>
            </a:r>
          </a:p>
          <a:p>
            <a:r>
              <a:t>-安全威胁建模和攻击树分析：从攻击者的角度分析系统或应用程序的潜在威胁，并构建攻击树模型，评估安全漏洞的潜在威胁程度。</a:t>
            </a:r>
          </a:p>
          <a:p>
            <a:r>
              <a:t>-漏洞管理和修复计划：针对发现的安全漏洞，制定相应的漏洞管理和修复计划，包括漏洞修复的优先级和时限等。</a:t>
            </a:r>
          </a:p>
          <a:p>
            <a:r>
              <a:t>4.安全漏洞的风险评估指标：</a:t>
            </a:r>
          </a:p>
          <a:p>
            <a:r>
              <a:t>-漏洞的危害程度：包括漏洞可能导致的数据泄露、系统瘫痪、用户隐私泄露等风险。</a:t>
            </a:r>
          </a:p>
          <a:p>
            <a:r>
              <a:t>-漏洞的易用性和可利用性：评估攻击者利用漏洞的难易程度以及潜在攻击规模。</a:t>
            </a:r>
          </a:p>
          <a:p>
            <a:r>
              <a:t>-漏洞的传播范围和影响程度：分析漏洞可能传播的路径和影响的范围，评估对整个系统和相关业务的影响程度。</a:t>
            </a:r>
          </a:p>
          <a:p>
            <a:r>
              <a:t>5.安全漏洞的风险应对策略：</a:t>
            </a:r>
          </a:p>
          <a:p>
            <a:r>
              <a:t>-漏洞修复与补丁管理：及时修复已发现的安全漏洞，并严格管理软件与系统的补丁更新。</a:t>
            </a:r>
          </a:p>
          <a:p>
            <a:r>
              <a:t>-安全意识培训和教育：加强员工的信息安全意识与培训，提高对安全漏洞的识别能力和风险防范意识。</a:t>
            </a:r>
          </a:p>
          <a:p>
            <a:r>
              <a:t>-安全审计与监控：建立有效的安全审计机制，定期对系统进行安全监控与异常检测，及时发现和应对安全漏洞。</a:t>
            </a:r>
          </a:p>
          <a:p>
            <a:r>
              <a:t>6.前沿趋势与关注点：</a:t>
            </a:r>
          </a:p>
          <a:p>
            <a:r>
              <a:t>-物联网安全：随着物联网应用的普及，保护物联网设备与系统的安全已成为一个严峻的挑战。</a:t>
            </a:r>
          </a:p>
          <a:p>
            <a:r>
              <a:t>-人工智能安全：人工智能的发展与应用给安全领域带来新的挑战，如对抗人工智能引发的安全漏洞与攻击。</a:t>
            </a:r>
          </a:p>
          <a:p>
            <a:r>
              <a:t>-区块链安全：区块链技术的广泛应用，对其安全性提出了更高的要求，包括智能合约等方面存在的安全漏洞。</a:t>
            </a:r>
          </a:p>
          <a:p>
            <a:r>
              <a:t>以上是关于"安全漏洞与风险评估"的相关主题以及每个主题的的介绍。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https://d.book118.com/997144131103006031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13</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13</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研发管理框架概述</vt:lpstr>
      <vt:lpstr> 研发管理框架概述</vt:lpstr>
      <vt:lpstr> 知识产权保护与合规</vt:lpstr>
      <vt:lpstr> 知识产权保护与合规</vt:lpstr>
      <vt:lpstr> 数据隐私与安全管理</vt:lpstr>
      <vt:lpstr> 数据隐私与安全管理</vt:lpstr>
      <vt:lpstr> 数据隐私与安全管理</vt:lpstr>
      <vt:lpstr> 数据隐私与安全管理</vt:lpstr>
      <vt:lpstr> 安全漏洞与风险评估</vt:lpstr>
      <vt:lpstr> 安全漏洞与风险评估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2024-09-03T20:04:52.670</cp:lastPrinted>
  <dcterms:created xsi:type="dcterms:W3CDTF">2024-09-03T12:04:52Z</dcterms:created>
  <dcterms:modified xsi:type="dcterms:W3CDTF">2024-09-03T12:04:54Z</dcterms:modified>
</cp:coreProperties>
</file>