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1D53E4-5DF3-45C0-B26D-588319AA97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24AF4D-E841-4223-9401-36CE2675F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EDB841-9373-40CF-83E0-539521D3B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9896C5-D3D2-4193-AA86-F5775CA77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C19054-27CB-462C-BA61-4CD13849A3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8C181C-4714-495D-A802-951CB7C4E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FE7942-937F-4420-A641-3FE21BDB5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45B776-7B75-43D2-82C1-5660765DF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2C220D-FDEC-44DD-9342-DF2856D1B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E8B01F-5549-4413-B697-1574E38A0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7B366D-7D64-4BB9-85B4-A8BAEE54C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14515415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会计半年度工作总结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工作概述与背景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财务报表编制及分析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税务申报与筹划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成本核算与控制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财务管理与内部控制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工作概述与背景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完成了半年度资产负债表、利润表和现金流量表的编制工作，确保了财务数据的准确性和完整性。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核算工作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税务处理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482" r="1948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按时完成了企业所得税、增值税等税种的申报和缴纳工作，避免了税务风险。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对半年度财务数据进行了深入分析，为管理层提供了有价值的决策支持。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半年度会计工作回顾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76" r="3257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总结半年度会计工作成果，评估财务健康状况，为下半年度工作提供指导。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涵盖核算、税务、预算、成本等各个方面，全面反映半年度会计工作情况。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报告目的与范围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关键业务指标完成情况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预算执行情况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实现了预算内支出控制，降低了成本开支，提高了资金使用效率。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应收账款管理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加强了应收账款的催收工作，降低了坏账风险。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内部控制与风险管理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完善了内部控制体系，提高了风险防范能力。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财务报表编制及分析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按照会计准则和公司内部规定，完成了半年度的资产负债表编制工作，确保了报表数据的准确性和完整性。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通过对资产负债表的分析，发现公司资产总额稳步增长，负债结构较为合理，但流动比率有所下降，需关注短期偿债能力。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资产负债表编制及分析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报表编制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报表编制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按照规定的格式和要求，完成了半年度的利润表编制工作，确保了数据的真实性和可比性。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通过对利润表的分析，发现公司营业收入和净利润均实现稳步增长，毛利率和净利率保持在较高水平，但期间费用有所上升，需加强成本控制。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利润表编制及分析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969" r="25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报表编制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按照现金流量表的编制原则和方法，完成了半年度的现金流量表编制工作，确保了数据的准确性和可靠性。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现金流量表的分析，发现公司经营活动产生的现金流量净额为正，投资活动和筹资活动产生的现金流量净额为负，表明公司在保持经营稳健的同时，积极进行投资和筹资活动，但需关注现金流量的波动性和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现金流量表编制及分析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税务申报与筹划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积极配合税务部门审查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对于税务部门提出的疑问和要求，及时响应并提供相关证明材料，确保审查工作顺利进行。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及时更新税务政策知识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关注税务政策变化，学习并掌握最新的税务法规和操作指南，确保公司税务工作符合法规要求。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按时完成各项税务申报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包括企业所得税、增值税、个人所得税等申报工作，确保所有申报表准确无误且按时提交。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税务申报工作完成情况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结合公司实际情况，制定切实可行的避税方案，通过合理安排公司业务和资金运作，降低税负成本。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制定合理避税方案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积极了解并推广适用于公司的税务优惠政策，确保公司充分享受政策红利，提高经济效益。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推广税务优惠政策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对实施的税务筹划策略进行定期评估，分析策略的实际效果与预期目标的差距，及时调整策略以确保实现最佳税务效益。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税务筹划策略及实施效果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https://d.book118.com/997145154156006046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2024-09-22T04:48:29.078</cp:lastPrinted>
  <dcterms:created xsi:type="dcterms:W3CDTF">2024-09-21T20:48:29Z</dcterms:created>
  <dcterms:modified xsi:type="dcterms:W3CDTF">2024-09-21T20:48:31Z</dcterms:modified>
</cp:coreProperties>
</file>