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EA99B6-133C-4AA3-8ED0-C804D9669D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CC9D14-D5D9-4E96-81FB-ACE31C9CBD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6E78B4-E407-4CF5-88D5-628691B7CC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371B45-18E6-44D2-A4D5-66F1BC0433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90B450-2556-420A-ACC7-5DE52B3203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937211-6DC2-4ACB-A6D0-8B9497A126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79E07E-4244-4556-A4A6-1B3201276F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B30C36-BC0E-4BEB-93FD-DB0F8A30BF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34E564-672C-4EA5-B19E-C60EBB09C7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1F3B0F-79E7-4184-8581-3E29A4CAF4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B61C75-1580-4380-8D06-7A8E4F7845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146062063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企业风险管理与金融监管的关系</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企业风险管理概述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金融监管概述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企业风险管理与金融监管的关联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企业风险管理与金融监管的实践案例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企业风险管理与金融监管的挑战与趋势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2500" r="125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探讨企业风险管理与金融监管的关系，分析二者之间的互动和影响。</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随着金融市场的不断发展和金融创新的不断涌现，企业风险管理和金融监管的重要性和紧迫性日益凸显。</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企业风险管理和金融监管在维护金融市场稳定、保护投资者利益等方面发挥着重要作用。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25" name="Group 25"/>
          <p:cNvGrpSpPr/>
          <p:nvPr/>
        </p:nvGrpSpPr>
        <p:grpSpPr>
          <a:xfrm>
            <a:off x="763829" y="2541248"/>
            <a:ext cx="2267763" cy="1218088"/>
            <a:chOff x="763829" y="2541248"/>
            <a:chExt cx="2267763" cy="1218088"/>
          </a:xfrm>
        </p:grpSpPr>
        <p:sp>
          <p:nvSpPr>
            <p:cNvPr id="26" name="TextBox 26"/>
            <p:cNvSpPr txBox="1"/>
            <p:nvPr/>
          </p:nvSpPr>
          <p:spPr>
            <a:xfrm>
              <a:off x="763829" y="25412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企业风险管理的概念、原则和实践。</a:t>
              </a:r>
            </a:p>
          </p:txBody>
        </p:sp>
      </p:grpSp>
      <p:grpSp>
        <p:nvGrpSpPr>
          <p:cNvPr id="27" name="Group 27"/>
          <p:cNvGrpSpPr/>
          <p:nvPr/>
        </p:nvGrpSpPr>
        <p:grpSpPr>
          <a:xfrm>
            <a:off x="3095436" y="4987041"/>
            <a:ext cx="2267763" cy="1218088"/>
            <a:chOff x="3095436" y="4987041"/>
            <a:chExt cx="2267763" cy="1218088"/>
          </a:xfrm>
        </p:grpSpPr>
        <p:sp>
          <p:nvSpPr>
            <p:cNvPr id="28" name="TextBox 28"/>
            <p:cNvSpPr txBox="1"/>
            <p:nvPr/>
          </p:nvSpPr>
          <p:spPr>
            <a:xfrm>
              <a:off x="3095436"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企业风险管理与金融监管的互动关系。</a:t>
              </a:r>
            </a:p>
          </p:txBody>
        </p:sp>
      </p:grpSp>
      <p:grpSp>
        <p:nvGrpSpPr>
          <p:cNvPr id="29" name="Group 29"/>
          <p:cNvGrpSpPr/>
          <p:nvPr/>
        </p:nvGrpSpPr>
        <p:grpSpPr>
          <a:xfrm>
            <a:off x="7054044" y="4987041"/>
            <a:ext cx="2267763" cy="1218088"/>
            <a:chOff x="7054044" y="4987041"/>
            <a:chExt cx="2267763" cy="1218088"/>
          </a:xfrm>
        </p:grpSpPr>
        <p:sp>
          <p:nvSpPr>
            <p:cNvPr id="30" name="TextBox 30"/>
            <p:cNvSpPr txBox="1"/>
            <p:nvPr/>
          </p:nvSpPr>
          <p:spPr>
            <a:xfrm>
              <a:off x="7054044"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企业风险管理和金融监管在应对金融危机中的作用。</a:t>
              </a:r>
            </a:p>
          </p:txBody>
        </p:sp>
      </p:grpSp>
      <p:grpSp>
        <p:nvGrpSpPr>
          <p:cNvPr id="31" name="Group 31"/>
          <p:cNvGrpSpPr/>
          <p:nvPr/>
        </p:nvGrpSpPr>
        <p:grpSpPr>
          <a:xfrm>
            <a:off x="8972595" y="2757148"/>
            <a:ext cx="2267763" cy="1218088"/>
            <a:chOff x="8972595" y="2757148"/>
            <a:chExt cx="2267763" cy="1218088"/>
          </a:xfrm>
        </p:grpSpPr>
        <p:sp>
          <p:nvSpPr>
            <p:cNvPr id="32" name="TextBox 32"/>
            <p:cNvSpPr txBox="1"/>
            <p:nvPr/>
          </p:nvSpPr>
          <p:spPr>
            <a:xfrm>
              <a:off x="8972595" y="27571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金融监管的目标、原则和手段。</a:t>
              </a:r>
            </a:p>
          </p:txBody>
        </p:sp>
      </p:grpSp>
      <p:sp>
        <p:nvSpPr>
          <p:cNvPr id="33" name="Freeform 33"/>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7802444" y="2287786"/>
            <a:ext cx="461677" cy="550831"/>
            <a:chOff x="7802444" y="2287786"/>
            <a:chExt cx="461677" cy="550831"/>
          </a:xfrm>
        </p:grpSpPr>
        <p:sp>
          <p:nvSpPr>
            <p:cNvPr id="38" name="Freeform 38"/>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3614276" y="3475144"/>
            <a:ext cx="664559" cy="579787"/>
            <a:chOff x="3614276" y="3475144"/>
            <a:chExt cx="664559" cy="579787"/>
          </a:xfrm>
        </p:grpSpPr>
        <p:sp>
          <p:nvSpPr>
            <p:cNvPr id="41" name="Freeform 41"/>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6455230" y="3620596"/>
            <a:ext cx="577692" cy="614458"/>
            <a:chOff x="6455230" y="3620596"/>
            <a:chExt cx="577692" cy="614458"/>
          </a:xfrm>
        </p:grpSpPr>
        <p:sp>
          <p:nvSpPr>
            <p:cNvPr id="44" name="Freeform 44"/>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8" name="Group 48"/>
          <p:cNvGrpSpPr/>
          <p:nvPr/>
        </p:nvGrpSpPr>
        <p:grpSpPr>
          <a:xfrm>
            <a:off x="5009105" y="2064915"/>
            <a:ext cx="559445" cy="701973"/>
            <a:chOff x="5009105" y="2064915"/>
            <a:chExt cx="559445" cy="701973"/>
          </a:xfrm>
        </p:grpSpPr>
        <p:sp>
          <p:nvSpPr>
            <p:cNvPr id="49" name="Freeform 49"/>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企业风险管理概述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449" r="1944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企业风险是指在企业经营过程中，由于各种不确定性因素导致企业无法实现预期目标或造成损失的可能性。</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企业风险定义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企业风险可分为战略风险、市场风险、信用风险、操作风险、流动性风险等。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企业风险分类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企业风险定义与分类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通过识别、评估和管理风险，确保企业在复杂多变的市场环境中保持稳健经营。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保障企业稳健经营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提升企业竞争力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保护投资者利益</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有效管理风险有助于企业在激烈的市场竞争中脱颖而出，实现可持续发展。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企业风险管理能够降低投资者面临的风险，保护投资者利益，增强投资者信心。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企业风险管理的重要性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381" r="15381"/>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风险识别</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风险评估</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风险应对</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风险监控</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企业风险管理流程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通过全面梳理企业业务流程，识别潜在的风险点。</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根据风险评估结果，制定相应的风险应对措施，如风险规避、风险降低、风险转移等。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对识别出的风险进行量化和定性评估，确定风险的大小和可能造成的损失。</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持续监控风险管理措施的实施效果，及时调整风险管理策略，确保企业风险得到有效控制。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金融监管概述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金融监管是指政府通过特定的机构（如中央银行、证券监督管理委员会、保险监督管理委员会等）对金融交易行为主体进行的某种限制或规定。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旨在维护金融业健康运行，确保金融市场的公平、公正和透明，保护投资者和消费者的合法权益，以及防范和化解金融风险。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金融监管的定义与目的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金融监管目的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金融监管定义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包括中央银行、证券监督管理委员会、保险监督管理委员会等，各自负责不同领域的金融监管。</a:t>
            </a:r>
          </a:p>
        </p:txBody>
      </p:sp>
      <p:pic>
        <p:nvPicPr>
          <p:cNvPr id="4" name="Picture 4"/>
          <p:cNvPicPr>
            <a:picLocks noChangeAspect="1"/>
          </p:cNvPicPr>
          <p:nvPr/>
        </p:nvPicPr>
        <p:blipFill>
          <a:blip r:embed="rId2"/>
          <a:srcRect l="8125" r="81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监管机构</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涵盖银行、证券、保险等金融机构及其业务活动。</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监管对象</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主要包括市场准入、业务运营、风险管理和市场退出等方面。</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监管内容</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金融监管的体系结构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2500" b="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通过制定和实施相关法律法规，明确监管要求和违规处罚措施。</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法律手段</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行政手段</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经济手段</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技术手段</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运用行政许可、行政检查、行政处罚等手段，对金融机构及其业务活动进行直接干预和监督。</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通过调整存款准备金率、利率、汇率等经济参数，影响金融机构的经营成本和收益，引导其合规经营。</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运用大数据、人工智能等先进技术，提高监管效率和准确性，实现对金融市场的实时监测和预警。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金融监管的主要手段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企业风险管理与金融监管的关联</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04</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https://d.book118.com/997146062063006044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2024-09-18T20:56:52.097</cp:lastPrinted>
  <dcterms:created xsi:type="dcterms:W3CDTF">2024-09-18T12:56:52Z</dcterms:created>
  <dcterms:modified xsi:type="dcterms:W3CDTF">2024-09-18T12:56:54Z</dcterms:modified>
</cp:coreProperties>
</file>