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4AF3F-73B5-476E-870E-41256196A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5E17B2-D3E9-45E7-9276-E8BD0619A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DA5085-AC82-49A9-87C1-BEF12816C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CF2731-E023-4A6E-8A47-480F985FF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B99E55-58BE-40CD-AD61-C68C736CF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477F25-FDEA-4E6B-8A36-63F6FF08E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601757-0FCC-4347-B9B9-B60F82920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79B59-8A6B-41F6-A67C-4E824C1CD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A24C8F-A62A-41CC-90BA-E9C3C1737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E9882E-58EC-4404-963F-E69E95CB9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58B9F-A538-4435-A549-010024110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15016010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硬件加速与微处理器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硬件加速概述
 微处理器基本原理
 微处理器架构详解
 硬件加速技术分类
 常见硬件加速应用
 硬件加速性能评估
 微处理器与硬件加速
 未来发展趋势展望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硬件加速与微处理器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1.硬件加速是指利用专门设计的硬件来执行特定的计算任务，以提高计算性能和效率。</a:t>
            </a:r>
          </a:p>
          <a:p>
            <a:r>
              <a:t>2.硬件加速可以应用于各种领域，如图形处理、深度学习、加密解密等，以提高处理速度和响应时间。</a:t>
            </a:r>
          </a:p>
          <a:p>
            <a:r>
              <a:t>3.硬件加速技术不断发展，已经成为许多领域中的重要技术之一，为提高系统性能和降低功耗做出了重要贡献。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硬件加速的优势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1.提高计算性能：硬件加速可以利用专门的硬件单元来执行计算密集型任务，大幅提高计算性能。</a:t>
            </a:r>
          </a:p>
          <a:p>
            <a:r>
              <a:t>2.降低功耗：硬件加速采用专门的硬件单元进行计算，相比通用处理器，功耗更低。</a:t>
            </a:r>
          </a:p>
          <a:p>
            <a:r>
              <a:t>3.提高响应速度：硬件加速可以将计算任务卸载到专门的硬件上，减少处理器的负载，提高系统的响应速度。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硬件加速的应用领域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1.图形处理：图形处理是硬件加速的主要应用领域之一，包括3D渲染、视频解码等。</a:t>
            </a:r>
          </a:p>
          <a:p>
            <a:r>
              <a:t>2.深度学习：深度学习需要大量的计算，硬件加速可以提高训练速度和推理效率。</a:t>
            </a:r>
          </a:p>
          <a:p>
            <a:r>
              <a:t>3.网络处理：网络处理涉及大量的数据包处理和转发，硬件加速可以提高网络性能和吞吐量。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1.硬件加速技术将不断进步，应用领域将不断扩大。</a:t>
            </a:r>
          </a:p>
          <a:p>
            <a:r>
              <a:t>2.未来硬件加速将更加注重可编程性和灵活性，以适应不同应用的需求。</a:t>
            </a:r>
          </a:p>
          <a:p>
            <a:r>
              <a:t>3.随着人工智能和物联网的快速发展，硬件加速将在这些领域发挥更加重要的作用。</a:t>
            </a:r>
          </a:p>
          <a:p>
            <a:r>
              <a:t>以上内容仅供参考，如有需要，建议您查阅相关网站。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微处理器基本原理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硬件加速与微处理器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微处理器基本原理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微处理器基本原理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1.微处理器结构和功能：微处理器是计算机的“大脑”，负责执行各种运算和逻辑操作。它由运算器、控制器、寄存器等组成，能够完成指令的读取、解码和执行。</a:t>
            </a:r>
          </a:p>
          <a:p>
            <a:r>
              <a:t>2.指令集架构：指令集架构是微处理器的基本语言，定义了指令的格式、操作码和操作数。不同的微处理器有不同的指令集架构，如x86、ARM等。</a:t>
            </a:r>
          </a:p>
          <a:p>
            <a:r>
              <a:t>3.流水线技术：流水线技术是微处理器提高性能的重要手段，通过将指令分解为多个阶段，并并行执行，可以提高处理器的吞吐量和效率。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微处理器的发展趋势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1.多核技术：随着技术的发展，微处理器正逐渐向多核方向发展，通过集成多个处理核心，可以提高处理器的并行处理能力和性能。</a:t>
            </a:r>
          </a:p>
          <a:p>
            <a:r>
              <a:t>2.异构计算：异构计算是指利用不同类型的处理核心（如CPU、GPU、TPU等）进行协同计算，以提高计算效率和性能。</a:t>
            </a:r>
          </a:p>
          <a:p>
            <a:r>
              <a:t>3.量子计算：量子计算是一种全新的计算范式，具有在某些特定问题上远超传统计算机的能力。未来，量子计算可能与微处理器相结合，产生全新的计算架构。</a:t>
            </a:r>
          </a:p>
          <a:p>
            <a:r>
              <a:t>以上内容仅供参考，如有需要，建议您查阅相关网站。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微处理器架构详解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硬件加速与微处理器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微处理器架构详解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微处理器的基本架构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1.微处理器主要由运算器、控制器和寄存器组成，用于执行算术、逻辑和控制操作。</a:t>
            </a:r>
          </a:p>
          <a:p>
            <a:r>
              <a:t>2.运算器负责数据处理，包括算术运算和逻辑运算。</a:t>
            </a:r>
          </a:p>
          <a:p>
            <a:r>
              <a:t>3.控制器负责指令的解码和执行，协调各个部件的工作。</a:t>
            </a:r>
          </a:p>
          <a:p>
            <a:r>
              <a:t>随着技术的不断发展，微处理器的架构也在不断演进，向更高效能、更低功耗的方向发展。同时，微处理器也需要考虑兼容性和可扩展性，以满足不同应用场景的需求。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微处理器的指令集架构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1.指令集架构是微处理器设计的核心，决定了微处理器能够执行哪些操作。</a:t>
            </a:r>
          </a:p>
          <a:p>
            <a:r>
              <a:t>2.不同的指令集架构有着不同的特点和优缺点，需要根据具体应用场景进行选择。</a:t>
            </a:r>
          </a:p>
          <a:p>
            <a:r>
              <a:t>3.随着技术的发展，指令集架构也在不断优化和创新，提高微处理器的性能和功能。</a:t>
            </a:r>
          </a:p>
          <a:p>
            <a:r>
              <a:t>指令集架构的优化和创新是微处理器设计中的重要方向，需要充分考虑实际应用场景和用户需求，以提高微处理器的性能和易用性。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微处理器架构详解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1.并行处理技术是提高微处理器性能的重要手段之一。</a:t>
            </a:r>
          </a:p>
          <a:p>
            <a:r>
              <a:t>2.并行处理技术包括指令级并行、数据级并行和线程级并行等多种方式。</a:t>
            </a:r>
          </a:p>
          <a:p>
            <a:r>
              <a:t>3.并行处理技术需要充分考虑资源分配和任务调度等问题，以提高处理效率。</a:t>
            </a:r>
          </a:p>
          <a:p>
            <a:r>
              <a:t>随着技术的不断发展，并行处理技术也在不断演进和优化，需要充分考虑实际应用场景和用户需求，以提高微处理器的性能和功能。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微处理器的存储层次结构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1.存储层次结构是微处理器设计中的重要概念，包括寄存器、高速缓存和主存等多个层次。</a:t>
            </a:r>
          </a:p>
          <a:p>
            <a:r>
              <a:t>2.不同层次的存储器具有不同的访问速度和容量，需要根据具体应用场景进行选择和优化。</a:t>
            </a:r>
          </a:p>
          <a:p>
            <a:r>
              <a:t>3.存储层次结构的优化可以提高微处理器的性能和功耗效率。</a:t>
            </a:r>
          </a:p>
          <a:p>
            <a:r>
              <a:t>随着技术的不断发展，存储层次结构也在不断优化和创新，需要充分考虑实际应用场景和用户需求，以提高微处理器的性能和易用性。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微处理器的并行处理技术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微处理器架构详解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微处理器的功耗管理技术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1.功耗管理是微处理器设计中的重要问题，需要平衡性能和功耗之间的关系。</a:t>
            </a:r>
          </a:p>
          <a:p>
            <a:r>
              <a:t>2.功耗管理技术包括动态电压调整、时钟门控和功耗感知调度等多种方式。</a:t>
            </a:r>
          </a:p>
          <a:p>
            <a:r>
              <a:t>3.功耗管理技术的优化可以提高微处理器的功耗效率和可靠性。</a:t>
            </a:r>
          </a:p>
          <a:p>
            <a:r>
              <a:t>随着移动设备和物联网设备的普及，功耗管理技术在微处理器设计中的重要性愈加凸显，需要充分考虑实际应用场景和用户需求，以提高微处理器的功耗效率和可靠性。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微处理器的安全性技术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1.微处理器的安全性技术是保障系统安全的重要手段之一。</a:t>
            </a:r>
          </a:p>
          <a:p>
            <a:r>
              <a:t>2.安全性技术包括加密、解密、身份验证和访问控制等多种方式。</a:t>
            </a:r>
          </a:p>
          <a:p>
            <a:r>
              <a:t>3.安全性技术的优化可以提高微处理器的抗攻击能力和系统安全性。</a:t>
            </a:r>
          </a:p>
          <a:p>
            <a:r>
              <a:t>随着网络攻击和数据泄露事件的不断增加，微处理器的安全性技术愈加重要，需要充分考虑实际应用场景和用户需求，以提高系统的安全性和可靠性。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硬件加速技术分类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硬件加速与微处理器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GPU加速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1.GPU加速是一种利用图形处理器（GPU）进行通用计算的技术，可以提高计算密集型应用的性能。</a:t>
            </a:r>
          </a:p>
          <a:p>
            <a:r>
              <a:t>2.GPU加速广泛应用于深度学习、科学计算、图像处理等领域，可以大幅提高计算速度。</a:t>
            </a:r>
          </a:p>
          <a:p>
            <a:r>
              <a:t>3.随着GPU技术的不断发展，GPU加速的应用范围也在不断扩大。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FPGA加速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1.FPGA（现场可编程门阵列）是一种可编程逻辑器件，可以用于硬件加速。</a:t>
            </a:r>
          </a:p>
          <a:p>
            <a:r>
              <a:t>2.FPGA加速具有高度的灵活性和可定制性，可以根据特定的应用需求进行优化。</a:t>
            </a:r>
          </a:p>
          <a:p>
            <a:r>
              <a:t>3.FPGA加速在通信、图像处理、数据加密等领域得到广泛应用。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ASIC加速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1.ASIC（应用特定集成电路）是一种为特定应用设计的芯片，可以用于硬件加速。</a:t>
            </a:r>
          </a:p>
          <a:p>
            <a:r>
              <a:t>2.ASIC加速具有高性能、低功耗、高可靠性等优点，适用于大规模部署。</a:t>
            </a:r>
          </a:p>
          <a:p>
            <a:r>
              <a:t>3.ASIC加速在人工智能、区块链、网络安全等领域得到广泛应用。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神经网络处理器加速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1.神经网络处理器是一种专门为深度学习设计的硬件加速器。</a:t>
            </a:r>
          </a:p>
          <a:p>
            <a:r>
              <a:t>2.神经网络处理器可以大幅提高深度学习模型的训练和推理速度。</a:t>
            </a:r>
          </a:p>
          <a:p>
            <a:r>
              <a:t>3.随着深度学习技术的不断发展，神经网络处理器加速的应用前景非常广阔。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https://d.book118.com/997150160103006031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硬件加速概述</vt:lpstr>
      <vt:lpstr> 硬件加速概述</vt:lpstr>
      <vt:lpstr> 硬件加速概述</vt:lpstr>
      <vt:lpstr> 微处理器基本原理</vt:lpstr>
      <vt:lpstr> 微处理器基本原理</vt:lpstr>
      <vt:lpstr> 微处理器架构详解</vt:lpstr>
      <vt:lpstr> 微处理器架构详解</vt:lpstr>
      <vt:lpstr> 微处理器架构详解</vt:lpstr>
      <vt:lpstr> 微处理器架构详解</vt:lpstr>
      <vt:lpstr> 硬件加速技术分类</vt:lpstr>
      <vt:lpstr> 硬件加速技术分类</vt:lpstr>
      <vt:lpstr> 硬件加速技术分类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2024-09-03T20:07:02.435</cp:lastPrinted>
  <dcterms:created xsi:type="dcterms:W3CDTF">2024-09-03T12:07:02Z</dcterms:created>
  <dcterms:modified xsi:type="dcterms:W3CDTF">2024-09-03T12:07:04Z</dcterms:modified>
</cp:coreProperties>
</file>