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570F19-46CD-4CA4-A8EC-0CEC74B86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557DB5-29AF-4132-9E0D-F023AE097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43351-A154-4A25-B98D-431522C1B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BD6228-1D23-4D84-BE4F-727720F0F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788030-3A03-4B21-A5CC-7BF294837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D4E882-0218-45FE-A7A2-8393ABC87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D53CC0-000D-4FB3-A982-A19A94B1A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B98BB2-FE95-46FE-975C-AD3A945DD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FF1F23-6837-4650-9D9E-27489D3A5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73EDF-8D1F-4049-A857-49D889042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42EC1-0378-4927-BED6-4FD35A3B71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26421" y="2714760"/>
            <a:ext cx="3984625" cy="3625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2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5967" y="320735"/>
            <a:ext cx="53594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37819" y="1593357"/>
            <a:ext cx="5009515" cy="4364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45AE37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5.png" /><Relationship Id="rId3" Type="http://schemas.openxmlformats.org/officeDocument/2006/relationships/image" Target="../media/image6.png" /><Relationship Id="rId4" Type="http://schemas.openxmlformats.org/officeDocument/2006/relationships/image" Target="../media/image8.png" /><Relationship Id="rId5" Type="http://schemas.openxmlformats.org/officeDocument/2006/relationships/image" Target="../media/image7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6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0.png" /><Relationship Id="rId6" Type="http://schemas.openxmlformats.org/officeDocument/2006/relationships/image" Target="../media/image9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4.png" /><Relationship Id="rId11" Type="http://schemas.openxmlformats.org/officeDocument/2006/relationships/image" Target="../media/image13.png" /><Relationship Id="rId2" Type="http://schemas.openxmlformats.org/officeDocument/2006/relationships/image" Target="../media/image17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10.png" /><Relationship Id="rId7" Type="http://schemas.openxmlformats.org/officeDocument/2006/relationships/image" Target="../media/image9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15110002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6438" y="3823982"/>
            <a:ext cx="414020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spc="-10">
                <a:solidFill>
                  <a:srgbClr val="007D49"/>
                </a:solidFill>
              </a:rPr>
              <a:t>环保领域行业报告</a:t>
            </a:r>
            <a:endParaRPr sz="405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31147" y="1309892"/>
            <a:ext cx="3276600" cy="225552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54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10">
                <a:solidFill>
                  <a:srgbClr val="FFFFFF"/>
                </a:solidFill>
                <a:latin typeface="微软雅黑"/>
                <a:cs typeface="微软雅黑"/>
              </a:rPr>
              <a:t>行业概述与发展趋势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52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10">
                <a:solidFill>
                  <a:srgbClr val="FFFFFF"/>
                </a:solidFill>
                <a:latin typeface="微软雅黑"/>
                <a:cs typeface="微软雅黑"/>
              </a:rPr>
              <a:t>政策法规与标准体系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530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10">
                <a:solidFill>
                  <a:srgbClr val="FFFFFF"/>
                </a:solidFill>
                <a:latin typeface="微软雅黑"/>
                <a:cs typeface="微软雅黑"/>
              </a:rPr>
              <a:t>技术创新与装备升级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52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5">
                <a:solidFill>
                  <a:srgbClr val="FFFFFF"/>
                </a:solidFill>
                <a:latin typeface="微软雅黑"/>
                <a:cs typeface="微软雅黑"/>
              </a:rPr>
              <a:t>产业链协同与融合发展</a:t>
            </a:r>
            <a:endParaRPr sz="2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26347" y="1309892"/>
            <a:ext cx="3886200" cy="113601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54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5">
                <a:solidFill>
                  <a:srgbClr val="FFFFFF"/>
                </a:solidFill>
                <a:latin typeface="微软雅黑"/>
                <a:cs typeface="微软雅黑"/>
              </a:rPr>
              <a:t>区域布局与差异化发展策略</a:t>
            </a:r>
            <a:endParaRPr sz="2400">
              <a:latin typeface="微软雅黑"/>
              <a:cs typeface="微软雅黑"/>
            </a:endParaRPr>
          </a:p>
          <a:p>
            <a:pPr marL="215900" indent="-203200">
              <a:lnSpc>
                <a:spcPct val="100000"/>
              </a:lnSpc>
              <a:spcBef>
                <a:spcPts val="1525"/>
              </a:spcBef>
              <a:buSzPct val="102083"/>
              <a:buFont typeface="Arial"/>
              <a:buChar char="•"/>
              <a:tabLst>
                <a:tab pos="215900"/>
              </a:tabLst>
            </a:pPr>
            <a:r>
              <a:rPr sz="2400" spc="-5">
                <a:solidFill>
                  <a:srgbClr val="FFFFFF"/>
                </a:solidFill>
                <a:latin typeface="微软雅黑"/>
                <a:cs typeface="微软雅黑"/>
              </a:rPr>
              <a:t>投资热点与风险防范措施</a:t>
            </a:r>
            <a:endParaRPr sz="2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575367" y="4480083"/>
            <a:ext cx="5168900" cy="163258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R="120650" algn="ctr">
              <a:lnSpc>
                <a:spcPct val="100000"/>
              </a:lnSpc>
              <a:spcBef>
                <a:spcPts val="1025"/>
              </a:spcBef>
            </a:pPr>
            <a:r>
              <a:rPr sz="4500" b="1" spc="-25">
                <a:solidFill>
                  <a:srgbClr val="FFFFFF"/>
                </a:solidFill>
                <a:latin typeface="微软雅黑"/>
                <a:cs typeface="微软雅黑"/>
              </a:rPr>
              <a:t>01</a:t>
            </a:r>
            <a:endParaRPr sz="45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sz="4500" b="1" spc="-10">
                <a:solidFill>
                  <a:srgbClr val="FFFFFF"/>
                </a:solidFill>
                <a:latin typeface="微软雅黑"/>
                <a:cs typeface="微软雅黑"/>
              </a:rPr>
              <a:t>行业概述与发展趋势</a:t>
            </a:r>
            <a:endParaRPr sz="4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477192" y="1927705"/>
            <a:ext cx="5791871" cy="362516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4963" y="331167"/>
            <a:ext cx="309245" cy="85090"/>
            <a:chOff x="454963" y="331167"/>
            <a:chExt cx="309245" cy="85090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99767" y="344296"/>
            <a:ext cx="170815" cy="73660"/>
            <a:chOff x="799767" y="344296"/>
            <a:chExt cx="170815" cy="73660"/>
          </a:xfrm>
        </p:grpSpPr>
        <p:pic>
          <p:nvPicPr>
            <p:cNvPr id="8" name="object 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454963" y="448941"/>
            <a:ext cx="515620" cy="322580"/>
            <a:chOff x="454963" y="448941"/>
            <a:chExt cx="515620" cy="322580"/>
          </a:xfrm>
        </p:grpSpPr>
        <p:pic>
          <p:nvPicPr>
            <p:cNvPr id="11" name="object 1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45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环保领域定义及分类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863129" y="1494586"/>
            <a:ext cx="3317240" cy="44958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>
                <a:solidFill>
                  <a:srgbClr val="45AE37"/>
                </a:solidFill>
                <a:latin typeface="微软雅黑"/>
                <a:cs typeface="微软雅黑"/>
              </a:rPr>
              <a:t>定</a:t>
            </a:r>
            <a:r>
              <a:rPr sz="1700" b="1" spc="-50">
                <a:solidFill>
                  <a:srgbClr val="45AE37"/>
                </a:solidFill>
                <a:latin typeface="微软雅黑"/>
                <a:cs typeface="微软雅黑"/>
              </a:rPr>
              <a:t>义</a:t>
            </a:r>
            <a:endParaRPr sz="1700">
              <a:latin typeface="微软雅黑"/>
              <a:cs typeface="微软雅黑"/>
            </a:endParaRPr>
          </a:p>
          <a:p>
            <a:pPr marL="65405" marR="5080">
              <a:lnSpc>
                <a:spcPct val="187000"/>
              </a:lnSpc>
              <a:spcBef>
                <a:spcPts val="56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环保领域是指为保护环境、防治污染、改善生态而进行的各种技术、经济、</a:t>
            </a:r>
            <a:r>
              <a:rPr sz="150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政策、法律等方面的活动和措施的总</a:t>
            </a:r>
            <a:r>
              <a:rPr sz="1500" spc="-5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500" spc="-25">
                <a:solidFill>
                  <a:srgbClr val="FFFFFF"/>
                </a:solidFill>
                <a:latin typeface="微软雅黑"/>
                <a:cs typeface="微软雅黑"/>
              </a:rPr>
              <a:t>称。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700" b="1">
                <a:solidFill>
                  <a:srgbClr val="45AE37"/>
                </a:solidFill>
                <a:latin typeface="微软雅黑"/>
                <a:cs typeface="微软雅黑"/>
              </a:rPr>
              <a:t>分</a:t>
            </a:r>
            <a:r>
              <a:rPr sz="1700" b="1" spc="-50">
                <a:solidFill>
                  <a:srgbClr val="45AE37"/>
                </a:solidFill>
                <a:latin typeface="微软雅黑"/>
                <a:cs typeface="微软雅黑"/>
              </a:rPr>
              <a:t>类</a:t>
            </a:r>
            <a:endParaRPr sz="1700">
              <a:latin typeface="微软雅黑"/>
              <a:cs typeface="微软雅黑"/>
            </a:endParaRPr>
          </a:p>
          <a:p>
            <a:pPr marL="65405" marR="195580" algn="just">
              <a:lnSpc>
                <a:spcPct val="187000"/>
              </a:lnSpc>
              <a:spcBef>
                <a:spcPts val="56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根据环保对象和手段的不同，环保领域可分为大气环境、水环境、土壤环境、生态环境、固体废弃物处理与处置、噪声控制等多个子领域。</a:t>
            </a:r>
            <a:endParaRPr sz="1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54963" y="331167"/>
            <a:ext cx="309245" cy="85090"/>
            <a:chOff x="454963" y="331167"/>
            <a:chExt cx="309245" cy="8509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99767" y="344296"/>
            <a:ext cx="170815" cy="73660"/>
            <a:chOff x="799767" y="344296"/>
            <a:chExt cx="170815" cy="73660"/>
          </a:xfrm>
        </p:grpSpPr>
        <p:pic>
          <p:nvPicPr>
            <p:cNvPr id="7" name="object 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454963" y="448941"/>
            <a:ext cx="515620" cy="322580"/>
            <a:chOff x="454963" y="448941"/>
            <a:chExt cx="515620" cy="322580"/>
          </a:xfrm>
        </p:grpSpPr>
        <p:pic>
          <p:nvPicPr>
            <p:cNvPr id="10" name="object 1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45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行业发展历程及现状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620679" y="2521077"/>
            <a:ext cx="7264400" cy="681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我国环保领域的发展经历了从无到有、从弱到强的过程。近年来，随着国家对环保的重</a:t>
            </a:r>
            <a:endParaRPr sz="1500">
              <a:latin typeface="微软雅黑"/>
              <a:cs typeface="微软雅黑"/>
            </a:endParaRPr>
          </a:p>
          <a:p>
            <a:pPr marL="107950">
              <a:lnSpc>
                <a:spcPct val="100000"/>
              </a:lnSpc>
              <a:spcBef>
                <a:spcPts val="156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视和投入不断增加，环保领域得到了快速发展，形成了一定的产业规模和技术水平。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02028" y="1640750"/>
            <a:ext cx="901700" cy="2882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>
                <a:solidFill>
                  <a:srgbClr val="45AE37"/>
                </a:solidFill>
                <a:latin typeface="微软雅黑"/>
                <a:cs typeface="微软雅黑"/>
              </a:rPr>
              <a:t>发展历</a:t>
            </a:r>
            <a:r>
              <a:rPr sz="1700" b="1" spc="-50">
                <a:solidFill>
                  <a:srgbClr val="45AE37"/>
                </a:solidFill>
                <a:latin typeface="微软雅黑"/>
                <a:cs typeface="微软雅黑"/>
              </a:rPr>
              <a:t>程</a:t>
            </a:r>
            <a:endParaRPr sz="1700">
              <a:latin typeface="微软雅黑"/>
              <a:cs typeface="微软雅黑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20679" y="4002442"/>
            <a:ext cx="7264400" cy="17760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700" b="1">
                <a:solidFill>
                  <a:srgbClr val="45AE37"/>
                </a:solidFill>
                <a:latin typeface="微软雅黑"/>
                <a:cs typeface="微软雅黑"/>
              </a:rPr>
              <a:t>现</a:t>
            </a:r>
            <a:r>
              <a:rPr sz="1700" b="1" spc="-50">
                <a:solidFill>
                  <a:srgbClr val="45AE37"/>
                </a:solidFill>
                <a:latin typeface="微软雅黑"/>
                <a:cs typeface="微软雅黑"/>
              </a:rPr>
              <a:t>状</a:t>
            </a:r>
            <a:endParaRPr sz="1700">
              <a:latin typeface="微软雅黑"/>
              <a:cs typeface="微软雅黑"/>
            </a:endParaRPr>
          </a:p>
          <a:p>
            <a:pPr marL="12065" marR="5080" algn="ctr">
              <a:lnSpc>
                <a:spcPct val="187000"/>
              </a:lnSpc>
              <a:spcBef>
                <a:spcPts val="1614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目前，我国环保领域已经形成了以政府为主导、企业为主体、社会组织和公众共同参与的治理体系。同时，环保产业也成为了新的经济增长点，为经济社会发展提供了有力支</a:t>
            </a:r>
            <a:r>
              <a:rPr sz="1500" spc="-25">
                <a:solidFill>
                  <a:srgbClr val="FFFFFF"/>
                </a:solidFill>
                <a:latin typeface="微软雅黑"/>
                <a:cs typeface="微软雅黑"/>
              </a:rPr>
              <a:t>撑。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075312" y="4179054"/>
            <a:ext cx="1748155" cy="1748155"/>
            <a:chOff x="1075312" y="4179054"/>
            <a:chExt cx="1748155" cy="1748155"/>
          </a:xfrm>
        </p:grpSpPr>
        <p:sp>
          <p:nvSpPr>
            <p:cNvPr id="30" name="object 30"/>
            <p:cNvSpPr/>
            <p:nvPr/>
          </p:nvSpPr>
          <p:spPr>
            <a:xfrm>
              <a:off x="1075312" y="4179054"/>
              <a:ext cx="1748155" cy="1748155"/>
            </a:xfrm>
            <a:custGeom>
              <a:rect l="l" t="t" r="r" b="b"/>
              <a:pathLst>
                <a:path w="1748155" h="1748154">
                  <a:moveTo>
                    <a:pt x="1747957" y="873979"/>
                  </a:moveTo>
                  <a:lnTo>
                    <a:pt x="1" y="873979"/>
                  </a:lnTo>
                  <a:lnTo>
                    <a:pt x="1294" y="826025"/>
                  </a:lnTo>
                  <a:lnTo>
                    <a:pt x="5129" y="778748"/>
                  </a:lnTo>
                  <a:lnTo>
                    <a:pt x="11440" y="732214"/>
                  </a:lnTo>
                  <a:lnTo>
                    <a:pt x="20159" y="686489"/>
                  </a:lnTo>
                  <a:lnTo>
                    <a:pt x="31220" y="641639"/>
                  </a:lnTo>
                  <a:lnTo>
                    <a:pt x="44557" y="597733"/>
                  </a:lnTo>
                  <a:lnTo>
                    <a:pt x="60102" y="554835"/>
                  </a:lnTo>
                  <a:lnTo>
                    <a:pt x="77790" y="513013"/>
                  </a:lnTo>
                  <a:lnTo>
                    <a:pt x="97553" y="472334"/>
                  </a:lnTo>
                  <a:lnTo>
                    <a:pt x="119325" y="432864"/>
                  </a:lnTo>
                  <a:lnTo>
                    <a:pt x="143039" y="394669"/>
                  </a:lnTo>
                  <a:lnTo>
                    <a:pt x="168629" y="357817"/>
                  </a:lnTo>
                  <a:lnTo>
                    <a:pt x="196027" y="322374"/>
                  </a:lnTo>
                  <a:lnTo>
                    <a:pt x="225168" y="288406"/>
                  </a:lnTo>
                  <a:lnTo>
                    <a:pt x="255984" y="255981"/>
                  </a:lnTo>
                  <a:lnTo>
                    <a:pt x="288409" y="225165"/>
                  </a:lnTo>
                  <a:lnTo>
                    <a:pt x="322377" y="196024"/>
                  </a:lnTo>
                  <a:lnTo>
                    <a:pt x="357820" y="168626"/>
                  </a:lnTo>
                  <a:lnTo>
                    <a:pt x="394673" y="143037"/>
                  </a:lnTo>
                  <a:lnTo>
                    <a:pt x="432867" y="119323"/>
                  </a:lnTo>
                  <a:lnTo>
                    <a:pt x="472338" y="97551"/>
                  </a:lnTo>
                  <a:lnTo>
                    <a:pt x="513017" y="77788"/>
                  </a:lnTo>
                  <a:lnTo>
                    <a:pt x="554839" y="60100"/>
                  </a:lnTo>
                  <a:lnTo>
                    <a:pt x="597737" y="44555"/>
                  </a:lnTo>
                  <a:lnTo>
                    <a:pt x="641644" y="31219"/>
                  </a:lnTo>
                  <a:lnTo>
                    <a:pt x="686494" y="20157"/>
                  </a:lnTo>
                  <a:lnTo>
                    <a:pt x="732220" y="11438"/>
                  </a:lnTo>
                  <a:lnTo>
                    <a:pt x="778756" y="5128"/>
                  </a:lnTo>
                  <a:lnTo>
                    <a:pt x="826044" y="1293"/>
                  </a:lnTo>
                  <a:lnTo>
                    <a:pt x="873978" y="0"/>
                  </a:lnTo>
                  <a:lnTo>
                    <a:pt x="921936" y="1293"/>
                  </a:lnTo>
                  <a:lnTo>
                    <a:pt x="969211" y="5128"/>
                  </a:lnTo>
                  <a:lnTo>
                    <a:pt x="1015744" y="11439"/>
                  </a:lnTo>
                  <a:lnTo>
                    <a:pt x="1061469" y="20158"/>
                  </a:lnTo>
                  <a:lnTo>
                    <a:pt x="1106318" y="31219"/>
                  </a:lnTo>
                  <a:lnTo>
                    <a:pt x="1150224" y="44556"/>
                  </a:lnTo>
                  <a:lnTo>
                    <a:pt x="1193122" y="60102"/>
                  </a:lnTo>
                  <a:lnTo>
                    <a:pt x="1234943" y="77789"/>
                  </a:lnTo>
                  <a:lnTo>
                    <a:pt x="1275623" y="97552"/>
                  </a:lnTo>
                  <a:lnTo>
                    <a:pt x="1315093" y="119324"/>
                  </a:lnTo>
                  <a:lnTo>
                    <a:pt x="1353287" y="143038"/>
                  </a:lnTo>
                  <a:lnTo>
                    <a:pt x="1390139" y="168627"/>
                  </a:lnTo>
                  <a:lnTo>
                    <a:pt x="1425582" y="196026"/>
                  </a:lnTo>
                  <a:lnTo>
                    <a:pt x="1459550" y="225167"/>
                  </a:lnTo>
                  <a:lnTo>
                    <a:pt x="1491975" y="255983"/>
                  </a:lnTo>
                  <a:lnTo>
                    <a:pt x="1522791" y="288408"/>
                  </a:lnTo>
                  <a:lnTo>
                    <a:pt x="1551931" y="322376"/>
                  </a:lnTo>
                  <a:lnTo>
                    <a:pt x="1579330" y="357819"/>
                  </a:lnTo>
                  <a:lnTo>
                    <a:pt x="1604919" y="394671"/>
                  </a:lnTo>
                  <a:lnTo>
                    <a:pt x="1628633" y="432865"/>
                  </a:lnTo>
                  <a:lnTo>
                    <a:pt x="1650405" y="472336"/>
                  </a:lnTo>
                  <a:lnTo>
                    <a:pt x="1670168" y="513015"/>
                  </a:lnTo>
                  <a:lnTo>
                    <a:pt x="1687855" y="554837"/>
                  </a:lnTo>
                  <a:lnTo>
                    <a:pt x="1703401" y="597734"/>
                  </a:lnTo>
                  <a:lnTo>
                    <a:pt x="1716737" y="641641"/>
                  </a:lnTo>
                  <a:lnTo>
                    <a:pt x="1727799" y="686490"/>
                  </a:lnTo>
                  <a:lnTo>
                    <a:pt x="1736518" y="732215"/>
                  </a:lnTo>
                  <a:lnTo>
                    <a:pt x="1742828" y="778750"/>
                  </a:lnTo>
                  <a:lnTo>
                    <a:pt x="1746663" y="826026"/>
                  </a:lnTo>
                  <a:lnTo>
                    <a:pt x="1747957" y="873979"/>
                  </a:lnTo>
                  <a:close/>
                </a:path>
                <a:path w="1748155" h="1748154">
                  <a:moveTo>
                    <a:pt x="873978" y="1747956"/>
                  </a:moveTo>
                  <a:lnTo>
                    <a:pt x="826026" y="1746663"/>
                  </a:lnTo>
                  <a:lnTo>
                    <a:pt x="778749" y="1742828"/>
                  </a:lnTo>
                  <a:lnTo>
                    <a:pt x="732215" y="1736517"/>
                  </a:lnTo>
                  <a:lnTo>
                    <a:pt x="686489" y="1727798"/>
                  </a:lnTo>
                  <a:lnTo>
                    <a:pt x="641640" y="1716737"/>
                  </a:lnTo>
                  <a:lnTo>
                    <a:pt x="597734" y="1703400"/>
                  </a:lnTo>
                  <a:lnTo>
                    <a:pt x="554836" y="1687855"/>
                  </a:lnTo>
                  <a:lnTo>
                    <a:pt x="513014" y="1670167"/>
                  </a:lnTo>
                  <a:lnTo>
                    <a:pt x="472335" y="1650404"/>
                  </a:lnTo>
                  <a:lnTo>
                    <a:pt x="432865" y="1628633"/>
                  </a:lnTo>
                  <a:lnTo>
                    <a:pt x="394670" y="1604919"/>
                  </a:lnTo>
                  <a:lnTo>
                    <a:pt x="357818" y="1579329"/>
                  </a:lnTo>
                  <a:lnTo>
                    <a:pt x="322375" y="1551931"/>
                  </a:lnTo>
                  <a:lnTo>
                    <a:pt x="288407" y="1522790"/>
                  </a:lnTo>
                  <a:lnTo>
                    <a:pt x="255982" y="1491974"/>
                  </a:lnTo>
                  <a:lnTo>
                    <a:pt x="225166" y="1459549"/>
                  </a:lnTo>
                  <a:lnTo>
                    <a:pt x="196025" y="1425581"/>
                  </a:lnTo>
                  <a:lnTo>
                    <a:pt x="168627" y="1390138"/>
                  </a:lnTo>
                  <a:lnTo>
                    <a:pt x="143037" y="1353286"/>
                  </a:lnTo>
                  <a:lnTo>
                    <a:pt x="119323" y="1315092"/>
                  </a:lnTo>
                  <a:lnTo>
                    <a:pt x="97551" y="1275621"/>
                  </a:lnTo>
                  <a:lnTo>
                    <a:pt x="77788" y="1234942"/>
                  </a:lnTo>
                  <a:lnTo>
                    <a:pt x="60101" y="1193120"/>
                  </a:lnTo>
                  <a:lnTo>
                    <a:pt x="44556" y="1150223"/>
                  </a:lnTo>
                  <a:lnTo>
                    <a:pt x="31219" y="1106316"/>
                  </a:lnTo>
                  <a:lnTo>
                    <a:pt x="20158" y="1061467"/>
                  </a:lnTo>
                  <a:lnTo>
                    <a:pt x="11438" y="1015742"/>
                  </a:lnTo>
                  <a:lnTo>
                    <a:pt x="5128" y="969208"/>
                  </a:lnTo>
                  <a:lnTo>
                    <a:pt x="1293" y="921931"/>
                  </a:lnTo>
                  <a:lnTo>
                    <a:pt x="0" y="873978"/>
                  </a:lnTo>
                  <a:lnTo>
                    <a:pt x="1747957" y="873979"/>
                  </a:lnTo>
                  <a:lnTo>
                    <a:pt x="1746663" y="921931"/>
                  </a:lnTo>
                  <a:lnTo>
                    <a:pt x="1742828" y="969208"/>
                  </a:lnTo>
                  <a:lnTo>
                    <a:pt x="1736517" y="1015742"/>
                  </a:lnTo>
                  <a:lnTo>
                    <a:pt x="1727798" y="1061467"/>
                  </a:lnTo>
                  <a:lnTo>
                    <a:pt x="1716737" y="1106316"/>
                  </a:lnTo>
                  <a:lnTo>
                    <a:pt x="1703400" y="1150223"/>
                  </a:lnTo>
                  <a:lnTo>
                    <a:pt x="1687855" y="1193121"/>
                  </a:lnTo>
                  <a:lnTo>
                    <a:pt x="1670167" y="1234942"/>
                  </a:lnTo>
                  <a:lnTo>
                    <a:pt x="1650404" y="1275622"/>
                  </a:lnTo>
                  <a:lnTo>
                    <a:pt x="1628632" y="1315092"/>
                  </a:lnTo>
                  <a:lnTo>
                    <a:pt x="1604918" y="1353286"/>
                  </a:lnTo>
                  <a:lnTo>
                    <a:pt x="1579329" y="1390138"/>
                  </a:lnTo>
                  <a:lnTo>
                    <a:pt x="1551931" y="1425582"/>
                  </a:lnTo>
                  <a:lnTo>
                    <a:pt x="1522790" y="1459549"/>
                  </a:lnTo>
                  <a:lnTo>
                    <a:pt x="1491974" y="1491974"/>
                  </a:lnTo>
                  <a:lnTo>
                    <a:pt x="1459549" y="1522790"/>
                  </a:lnTo>
                  <a:lnTo>
                    <a:pt x="1425581" y="1551931"/>
                  </a:lnTo>
                  <a:lnTo>
                    <a:pt x="1390138" y="1579329"/>
                  </a:lnTo>
                  <a:lnTo>
                    <a:pt x="1353286" y="1604919"/>
                  </a:lnTo>
                  <a:lnTo>
                    <a:pt x="1315091" y="1628633"/>
                  </a:lnTo>
                  <a:lnTo>
                    <a:pt x="1275621" y="1650405"/>
                  </a:lnTo>
                  <a:lnTo>
                    <a:pt x="1234942" y="1670168"/>
                  </a:lnTo>
                  <a:lnTo>
                    <a:pt x="1193120" y="1687855"/>
                  </a:lnTo>
                  <a:lnTo>
                    <a:pt x="1150223" y="1703400"/>
                  </a:lnTo>
                  <a:lnTo>
                    <a:pt x="1106316" y="1716737"/>
                  </a:lnTo>
                  <a:lnTo>
                    <a:pt x="1061467" y="1727798"/>
                  </a:lnTo>
                  <a:lnTo>
                    <a:pt x="1015742" y="1736517"/>
                  </a:lnTo>
                  <a:lnTo>
                    <a:pt x="969208" y="1742828"/>
                  </a:lnTo>
                  <a:lnTo>
                    <a:pt x="921931" y="1746663"/>
                  </a:lnTo>
                  <a:lnTo>
                    <a:pt x="873978" y="1747956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37812" y="4641553"/>
              <a:ext cx="822960" cy="822960"/>
            </a:xfrm>
            <a:custGeom>
              <a:rect l="l" t="t" r="r" b="b"/>
              <a:pathLst>
                <a:path w="822960" h="822960">
                  <a:moveTo>
                    <a:pt x="542530" y="133809"/>
                  </a:moveTo>
                  <a:lnTo>
                    <a:pt x="278572" y="133809"/>
                  </a:lnTo>
                  <a:lnTo>
                    <a:pt x="285906" y="130480"/>
                  </a:lnTo>
                  <a:lnTo>
                    <a:pt x="293305" y="127400"/>
                  </a:lnTo>
                  <a:lnTo>
                    <a:pt x="300795" y="124509"/>
                  </a:lnTo>
                  <a:lnTo>
                    <a:pt x="308404" y="121745"/>
                  </a:lnTo>
                  <a:lnTo>
                    <a:pt x="359248" y="0"/>
                  </a:lnTo>
                  <a:lnTo>
                    <a:pt x="462118" y="0"/>
                  </a:lnTo>
                  <a:lnTo>
                    <a:pt x="514247" y="122158"/>
                  </a:lnTo>
                  <a:lnTo>
                    <a:pt x="521578" y="124860"/>
                  </a:lnTo>
                  <a:lnTo>
                    <a:pt x="528803" y="127709"/>
                  </a:lnTo>
                  <a:lnTo>
                    <a:pt x="535931" y="130747"/>
                  </a:lnTo>
                  <a:lnTo>
                    <a:pt x="542530" y="133809"/>
                  </a:lnTo>
                  <a:close/>
                </a:path>
                <a:path w="822960" h="822960">
                  <a:moveTo>
                    <a:pt x="715891" y="134014"/>
                  </a:moveTo>
                  <a:lnTo>
                    <a:pt x="542972" y="134014"/>
                  </a:lnTo>
                  <a:lnTo>
                    <a:pt x="665439" y="83580"/>
                  </a:lnTo>
                  <a:lnTo>
                    <a:pt x="715891" y="134014"/>
                  </a:lnTo>
                  <a:close/>
                </a:path>
                <a:path w="822960" h="822960">
                  <a:moveTo>
                    <a:pt x="157418" y="739378"/>
                  </a:moveTo>
                  <a:lnTo>
                    <a:pt x="84688" y="666648"/>
                  </a:lnTo>
                  <a:lnTo>
                    <a:pt x="133601" y="544697"/>
                  </a:lnTo>
                  <a:lnTo>
                    <a:pt x="130136" y="537192"/>
                  </a:lnTo>
                  <a:lnTo>
                    <a:pt x="126921" y="529603"/>
                  </a:lnTo>
                  <a:lnTo>
                    <a:pt x="123819" y="521678"/>
                  </a:lnTo>
                  <a:lnTo>
                    <a:pt x="121051" y="514144"/>
                  </a:lnTo>
                  <a:lnTo>
                    <a:pt x="0" y="463711"/>
                  </a:lnTo>
                  <a:lnTo>
                    <a:pt x="0" y="360841"/>
                  </a:lnTo>
                  <a:lnTo>
                    <a:pt x="120949" y="309125"/>
                  </a:lnTo>
                  <a:lnTo>
                    <a:pt x="123791" y="301335"/>
                  </a:lnTo>
                  <a:lnTo>
                    <a:pt x="126771" y="293655"/>
                  </a:lnTo>
                  <a:lnTo>
                    <a:pt x="129958" y="286072"/>
                  </a:lnTo>
                  <a:lnTo>
                    <a:pt x="133423" y="278572"/>
                  </a:lnTo>
                  <a:lnTo>
                    <a:pt x="83581" y="157417"/>
                  </a:lnTo>
                  <a:lnTo>
                    <a:pt x="156311" y="84688"/>
                  </a:lnTo>
                  <a:lnTo>
                    <a:pt x="278572" y="133809"/>
                  </a:lnTo>
                  <a:lnTo>
                    <a:pt x="542530" y="133809"/>
                  </a:lnTo>
                  <a:lnTo>
                    <a:pt x="542972" y="134014"/>
                  </a:lnTo>
                  <a:lnTo>
                    <a:pt x="715891" y="134014"/>
                  </a:lnTo>
                  <a:lnTo>
                    <a:pt x="738196" y="156311"/>
                  </a:lnTo>
                  <a:lnTo>
                    <a:pt x="697681" y="257175"/>
                  </a:lnTo>
                  <a:lnTo>
                    <a:pt x="410683" y="257175"/>
                  </a:lnTo>
                  <a:lnTo>
                    <a:pt x="361927" y="265045"/>
                  </a:lnTo>
                  <a:lnTo>
                    <a:pt x="319571" y="286959"/>
                  </a:lnTo>
                  <a:lnTo>
                    <a:pt x="286162" y="320368"/>
                  </a:lnTo>
                  <a:lnTo>
                    <a:pt x="264249" y="362724"/>
                  </a:lnTo>
                  <a:lnTo>
                    <a:pt x="256378" y="411479"/>
                  </a:lnTo>
                  <a:lnTo>
                    <a:pt x="264249" y="460235"/>
                  </a:lnTo>
                  <a:lnTo>
                    <a:pt x="286162" y="502591"/>
                  </a:lnTo>
                  <a:lnTo>
                    <a:pt x="319571" y="536000"/>
                  </a:lnTo>
                  <a:lnTo>
                    <a:pt x="361927" y="557914"/>
                  </a:lnTo>
                  <a:lnTo>
                    <a:pt x="410683" y="565784"/>
                  </a:lnTo>
                  <a:lnTo>
                    <a:pt x="698240" y="565784"/>
                  </a:lnTo>
                  <a:lnTo>
                    <a:pt x="739351" y="665439"/>
                  </a:lnTo>
                  <a:lnTo>
                    <a:pt x="716051" y="688740"/>
                  </a:lnTo>
                  <a:lnTo>
                    <a:pt x="543256" y="688740"/>
                  </a:lnTo>
                  <a:lnTo>
                    <a:pt x="541907" y="689358"/>
                  </a:lnTo>
                  <a:lnTo>
                    <a:pt x="278880" y="689358"/>
                  </a:lnTo>
                  <a:lnTo>
                    <a:pt x="157418" y="739378"/>
                  </a:lnTo>
                  <a:close/>
                </a:path>
                <a:path w="822960" h="822960">
                  <a:moveTo>
                    <a:pt x="698240" y="565784"/>
                  </a:moveTo>
                  <a:lnTo>
                    <a:pt x="410683" y="565784"/>
                  </a:lnTo>
                  <a:lnTo>
                    <a:pt x="459439" y="557914"/>
                  </a:lnTo>
                  <a:lnTo>
                    <a:pt x="501795" y="536000"/>
                  </a:lnTo>
                  <a:lnTo>
                    <a:pt x="535204" y="502591"/>
                  </a:lnTo>
                  <a:lnTo>
                    <a:pt x="557117" y="460235"/>
                  </a:lnTo>
                  <a:lnTo>
                    <a:pt x="564988" y="411479"/>
                  </a:lnTo>
                  <a:lnTo>
                    <a:pt x="557117" y="362724"/>
                  </a:lnTo>
                  <a:lnTo>
                    <a:pt x="535204" y="320368"/>
                  </a:lnTo>
                  <a:lnTo>
                    <a:pt x="501795" y="286959"/>
                  </a:lnTo>
                  <a:lnTo>
                    <a:pt x="459439" y="265045"/>
                  </a:lnTo>
                  <a:lnTo>
                    <a:pt x="410683" y="257175"/>
                  </a:lnTo>
                  <a:lnTo>
                    <a:pt x="697681" y="257175"/>
                  </a:lnTo>
                  <a:lnTo>
                    <a:pt x="688559" y="279884"/>
                  </a:lnTo>
                  <a:lnTo>
                    <a:pt x="691806" y="286959"/>
                  </a:lnTo>
                  <a:lnTo>
                    <a:pt x="694658" y="293767"/>
                  </a:lnTo>
                  <a:lnTo>
                    <a:pt x="697395" y="300841"/>
                  </a:lnTo>
                  <a:lnTo>
                    <a:pt x="700004" y="308018"/>
                  </a:lnTo>
                  <a:lnTo>
                    <a:pt x="822959" y="359248"/>
                  </a:lnTo>
                  <a:lnTo>
                    <a:pt x="822959" y="462118"/>
                  </a:lnTo>
                  <a:lnTo>
                    <a:pt x="699977" y="514555"/>
                  </a:lnTo>
                  <a:lnTo>
                    <a:pt x="697289" y="521923"/>
                  </a:lnTo>
                  <a:lnTo>
                    <a:pt x="694684" y="528738"/>
                  </a:lnTo>
                  <a:lnTo>
                    <a:pt x="691700" y="536000"/>
                  </a:lnTo>
                  <a:lnTo>
                    <a:pt x="688713" y="542691"/>
                  </a:lnTo>
                  <a:lnTo>
                    <a:pt x="698240" y="565784"/>
                  </a:lnTo>
                  <a:close/>
                </a:path>
                <a:path w="822960" h="822960">
                  <a:moveTo>
                    <a:pt x="666624" y="738169"/>
                  </a:moveTo>
                  <a:lnTo>
                    <a:pt x="543256" y="688740"/>
                  </a:lnTo>
                  <a:lnTo>
                    <a:pt x="716051" y="688740"/>
                  </a:lnTo>
                  <a:lnTo>
                    <a:pt x="666624" y="738169"/>
                  </a:lnTo>
                  <a:close/>
                </a:path>
                <a:path w="822960" h="822960">
                  <a:moveTo>
                    <a:pt x="463711" y="822959"/>
                  </a:moveTo>
                  <a:lnTo>
                    <a:pt x="360841" y="822959"/>
                  </a:lnTo>
                  <a:lnTo>
                    <a:pt x="308815" y="701214"/>
                  </a:lnTo>
                  <a:lnTo>
                    <a:pt x="301190" y="698526"/>
                  </a:lnTo>
                  <a:lnTo>
                    <a:pt x="293664" y="695700"/>
                  </a:lnTo>
                  <a:lnTo>
                    <a:pt x="286230" y="692667"/>
                  </a:lnTo>
                  <a:lnTo>
                    <a:pt x="278880" y="689358"/>
                  </a:lnTo>
                  <a:lnTo>
                    <a:pt x="541907" y="689358"/>
                  </a:lnTo>
                  <a:lnTo>
                    <a:pt x="536260" y="691948"/>
                  </a:lnTo>
                  <a:lnTo>
                    <a:pt x="529138" y="694966"/>
                  </a:lnTo>
                  <a:lnTo>
                    <a:pt x="521919" y="697835"/>
                  </a:lnTo>
                  <a:lnTo>
                    <a:pt x="514633" y="700595"/>
                  </a:lnTo>
                  <a:lnTo>
                    <a:pt x="463711" y="822959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1075312" y="1789317"/>
            <a:ext cx="1748155" cy="1748155"/>
            <a:chOff x="1075312" y="1789317"/>
            <a:chExt cx="1748155" cy="1748155"/>
          </a:xfrm>
        </p:grpSpPr>
        <p:sp>
          <p:nvSpPr>
            <p:cNvPr id="33" name="object 33"/>
            <p:cNvSpPr/>
            <p:nvPr/>
          </p:nvSpPr>
          <p:spPr>
            <a:xfrm>
              <a:off x="1075312" y="1789317"/>
              <a:ext cx="1748155" cy="1748155"/>
            </a:xfrm>
            <a:custGeom>
              <a:rect l="l" t="t" r="r" b="b"/>
              <a:pathLst>
                <a:path w="1748155" h="1748154">
                  <a:moveTo>
                    <a:pt x="873977" y="0"/>
                  </a:moveTo>
                  <a:close/>
                </a:path>
                <a:path w="1748155" h="1748154">
                  <a:moveTo>
                    <a:pt x="1747956" y="873979"/>
                  </a:moveTo>
                  <a:lnTo>
                    <a:pt x="1" y="873979"/>
                  </a:lnTo>
                  <a:lnTo>
                    <a:pt x="1294" y="826025"/>
                  </a:lnTo>
                  <a:lnTo>
                    <a:pt x="5129" y="778748"/>
                  </a:lnTo>
                  <a:lnTo>
                    <a:pt x="11440" y="732214"/>
                  </a:lnTo>
                  <a:lnTo>
                    <a:pt x="20159" y="686488"/>
                  </a:lnTo>
                  <a:lnTo>
                    <a:pt x="31220" y="641639"/>
                  </a:lnTo>
                  <a:lnTo>
                    <a:pt x="44557" y="597732"/>
                  </a:lnTo>
                  <a:lnTo>
                    <a:pt x="60102" y="554835"/>
                  </a:lnTo>
                  <a:lnTo>
                    <a:pt x="77790" y="513013"/>
                  </a:lnTo>
                  <a:lnTo>
                    <a:pt x="97553" y="472334"/>
                  </a:lnTo>
                  <a:lnTo>
                    <a:pt x="119325" y="432863"/>
                  </a:lnTo>
                  <a:lnTo>
                    <a:pt x="143039" y="394669"/>
                  </a:lnTo>
                  <a:lnTo>
                    <a:pt x="168628" y="357817"/>
                  </a:lnTo>
                  <a:lnTo>
                    <a:pt x="196027" y="322374"/>
                  </a:lnTo>
                  <a:lnTo>
                    <a:pt x="225168" y="288406"/>
                  </a:lnTo>
                  <a:lnTo>
                    <a:pt x="255984" y="255981"/>
                  </a:lnTo>
                  <a:lnTo>
                    <a:pt x="288409" y="225165"/>
                  </a:lnTo>
                  <a:lnTo>
                    <a:pt x="322377" y="196024"/>
                  </a:lnTo>
                  <a:lnTo>
                    <a:pt x="357820" y="168626"/>
                  </a:lnTo>
                  <a:lnTo>
                    <a:pt x="394672" y="143036"/>
                  </a:lnTo>
                  <a:lnTo>
                    <a:pt x="432867" y="119323"/>
                  </a:lnTo>
                  <a:lnTo>
                    <a:pt x="472337" y="97551"/>
                  </a:lnTo>
                  <a:lnTo>
                    <a:pt x="513016" y="77788"/>
                  </a:lnTo>
                  <a:lnTo>
                    <a:pt x="554838" y="60100"/>
                  </a:lnTo>
                  <a:lnTo>
                    <a:pt x="597736" y="44555"/>
                  </a:lnTo>
                  <a:lnTo>
                    <a:pt x="641642" y="31218"/>
                  </a:lnTo>
                  <a:lnTo>
                    <a:pt x="686492" y="20157"/>
                  </a:lnTo>
                  <a:lnTo>
                    <a:pt x="732217" y="11438"/>
                  </a:lnTo>
                  <a:lnTo>
                    <a:pt x="778751" y="5128"/>
                  </a:lnTo>
                  <a:lnTo>
                    <a:pt x="826030" y="1293"/>
                  </a:lnTo>
                  <a:lnTo>
                    <a:pt x="873977" y="0"/>
                  </a:lnTo>
                  <a:lnTo>
                    <a:pt x="921931" y="1293"/>
                  </a:lnTo>
                  <a:lnTo>
                    <a:pt x="969208" y="5128"/>
                  </a:lnTo>
                  <a:lnTo>
                    <a:pt x="1015742" y="11439"/>
                  </a:lnTo>
                  <a:lnTo>
                    <a:pt x="1061467" y="20158"/>
                  </a:lnTo>
                  <a:lnTo>
                    <a:pt x="1106317" y="31219"/>
                  </a:lnTo>
                  <a:lnTo>
                    <a:pt x="1150223" y="44556"/>
                  </a:lnTo>
                  <a:lnTo>
                    <a:pt x="1193121" y="60101"/>
                  </a:lnTo>
                  <a:lnTo>
                    <a:pt x="1234943" y="77789"/>
                  </a:lnTo>
                  <a:lnTo>
                    <a:pt x="1275622" y="97552"/>
                  </a:lnTo>
                  <a:lnTo>
                    <a:pt x="1315092" y="119324"/>
                  </a:lnTo>
                  <a:lnTo>
                    <a:pt x="1353287" y="143038"/>
                  </a:lnTo>
                  <a:lnTo>
                    <a:pt x="1390139" y="168627"/>
                  </a:lnTo>
                  <a:lnTo>
                    <a:pt x="1425582" y="196025"/>
                  </a:lnTo>
                  <a:lnTo>
                    <a:pt x="1459549" y="225166"/>
                  </a:lnTo>
                  <a:lnTo>
                    <a:pt x="1491974" y="255982"/>
                  </a:lnTo>
                  <a:lnTo>
                    <a:pt x="1522791" y="288408"/>
                  </a:lnTo>
                  <a:lnTo>
                    <a:pt x="1551931" y="322375"/>
                  </a:lnTo>
                  <a:lnTo>
                    <a:pt x="1579330" y="357818"/>
                  </a:lnTo>
                  <a:lnTo>
                    <a:pt x="1604919" y="394670"/>
                  </a:lnTo>
                  <a:lnTo>
                    <a:pt x="1628633" y="432865"/>
                  </a:lnTo>
                  <a:lnTo>
                    <a:pt x="1650405" y="472335"/>
                  </a:lnTo>
                  <a:lnTo>
                    <a:pt x="1670168" y="513014"/>
                  </a:lnTo>
                  <a:lnTo>
                    <a:pt x="1687855" y="554836"/>
                  </a:lnTo>
                  <a:lnTo>
                    <a:pt x="1703401" y="597734"/>
                  </a:lnTo>
                  <a:lnTo>
                    <a:pt x="1716737" y="641640"/>
                  </a:lnTo>
                  <a:lnTo>
                    <a:pt x="1727798" y="686490"/>
                  </a:lnTo>
                  <a:lnTo>
                    <a:pt x="1736518" y="732215"/>
                  </a:lnTo>
                  <a:lnTo>
                    <a:pt x="1742828" y="778749"/>
                  </a:lnTo>
                  <a:lnTo>
                    <a:pt x="1746663" y="826026"/>
                  </a:lnTo>
                  <a:lnTo>
                    <a:pt x="1747956" y="873979"/>
                  </a:lnTo>
                  <a:close/>
                </a:path>
                <a:path w="1748155" h="1748154">
                  <a:moveTo>
                    <a:pt x="873978" y="1747956"/>
                  </a:moveTo>
                  <a:lnTo>
                    <a:pt x="826026" y="1746663"/>
                  </a:lnTo>
                  <a:lnTo>
                    <a:pt x="778749" y="1742828"/>
                  </a:lnTo>
                  <a:lnTo>
                    <a:pt x="732215" y="1736517"/>
                  </a:lnTo>
                  <a:lnTo>
                    <a:pt x="686489" y="1727798"/>
                  </a:lnTo>
                  <a:lnTo>
                    <a:pt x="641640" y="1716737"/>
                  </a:lnTo>
                  <a:lnTo>
                    <a:pt x="597734" y="1703400"/>
                  </a:lnTo>
                  <a:lnTo>
                    <a:pt x="554836" y="1687855"/>
                  </a:lnTo>
                  <a:lnTo>
                    <a:pt x="513014" y="1670167"/>
                  </a:lnTo>
                  <a:lnTo>
                    <a:pt x="472335" y="1650404"/>
                  </a:lnTo>
                  <a:lnTo>
                    <a:pt x="432865" y="1628633"/>
                  </a:lnTo>
                  <a:lnTo>
                    <a:pt x="394670" y="1604919"/>
                  </a:lnTo>
                  <a:lnTo>
                    <a:pt x="357818" y="1579329"/>
                  </a:lnTo>
                  <a:lnTo>
                    <a:pt x="322375" y="1551931"/>
                  </a:lnTo>
                  <a:lnTo>
                    <a:pt x="288407" y="1522790"/>
                  </a:lnTo>
                  <a:lnTo>
                    <a:pt x="255982" y="1491974"/>
                  </a:lnTo>
                  <a:lnTo>
                    <a:pt x="225166" y="1459549"/>
                  </a:lnTo>
                  <a:lnTo>
                    <a:pt x="196025" y="1425581"/>
                  </a:lnTo>
                  <a:lnTo>
                    <a:pt x="168627" y="1390138"/>
                  </a:lnTo>
                  <a:lnTo>
                    <a:pt x="143037" y="1353286"/>
                  </a:lnTo>
                  <a:lnTo>
                    <a:pt x="119323" y="1315092"/>
                  </a:lnTo>
                  <a:lnTo>
                    <a:pt x="97552" y="1275621"/>
                  </a:lnTo>
                  <a:lnTo>
                    <a:pt x="77789" y="1234942"/>
                  </a:lnTo>
                  <a:lnTo>
                    <a:pt x="60101" y="1193120"/>
                  </a:lnTo>
                  <a:lnTo>
                    <a:pt x="44556" y="1150223"/>
                  </a:lnTo>
                  <a:lnTo>
                    <a:pt x="31219" y="1106316"/>
                  </a:lnTo>
                  <a:lnTo>
                    <a:pt x="20158" y="1061467"/>
                  </a:lnTo>
                  <a:lnTo>
                    <a:pt x="11438" y="1015742"/>
                  </a:lnTo>
                  <a:lnTo>
                    <a:pt x="5128" y="969207"/>
                  </a:lnTo>
                  <a:lnTo>
                    <a:pt x="1293" y="921931"/>
                  </a:lnTo>
                  <a:lnTo>
                    <a:pt x="0" y="873978"/>
                  </a:lnTo>
                  <a:lnTo>
                    <a:pt x="1747956" y="873979"/>
                  </a:lnTo>
                  <a:lnTo>
                    <a:pt x="1746663" y="921931"/>
                  </a:lnTo>
                  <a:lnTo>
                    <a:pt x="1742828" y="969208"/>
                  </a:lnTo>
                  <a:lnTo>
                    <a:pt x="1736517" y="1015742"/>
                  </a:lnTo>
                  <a:lnTo>
                    <a:pt x="1727798" y="1061467"/>
                  </a:lnTo>
                  <a:lnTo>
                    <a:pt x="1716737" y="1106316"/>
                  </a:lnTo>
                  <a:lnTo>
                    <a:pt x="1703400" y="1150223"/>
                  </a:lnTo>
                  <a:lnTo>
                    <a:pt x="1687855" y="1193120"/>
                  </a:lnTo>
                  <a:lnTo>
                    <a:pt x="1670167" y="1234942"/>
                  </a:lnTo>
                  <a:lnTo>
                    <a:pt x="1650404" y="1275622"/>
                  </a:lnTo>
                  <a:lnTo>
                    <a:pt x="1628632" y="1315092"/>
                  </a:lnTo>
                  <a:lnTo>
                    <a:pt x="1604919" y="1353286"/>
                  </a:lnTo>
                  <a:lnTo>
                    <a:pt x="1579329" y="1390138"/>
                  </a:lnTo>
                  <a:lnTo>
                    <a:pt x="1551931" y="1425581"/>
                  </a:lnTo>
                  <a:lnTo>
                    <a:pt x="1522790" y="1459549"/>
                  </a:lnTo>
                  <a:lnTo>
                    <a:pt x="1491974" y="1491974"/>
                  </a:lnTo>
                  <a:lnTo>
                    <a:pt x="1459549" y="1522790"/>
                  </a:lnTo>
                  <a:lnTo>
                    <a:pt x="1425581" y="1551931"/>
                  </a:lnTo>
                  <a:lnTo>
                    <a:pt x="1390138" y="1579329"/>
                  </a:lnTo>
                  <a:lnTo>
                    <a:pt x="1353286" y="1604919"/>
                  </a:lnTo>
                  <a:lnTo>
                    <a:pt x="1315091" y="1628633"/>
                  </a:lnTo>
                  <a:lnTo>
                    <a:pt x="1275621" y="1650404"/>
                  </a:lnTo>
                  <a:lnTo>
                    <a:pt x="1234942" y="1670167"/>
                  </a:lnTo>
                  <a:lnTo>
                    <a:pt x="1193120" y="1687855"/>
                  </a:lnTo>
                  <a:lnTo>
                    <a:pt x="1150223" y="1703400"/>
                  </a:lnTo>
                  <a:lnTo>
                    <a:pt x="1106316" y="1716737"/>
                  </a:lnTo>
                  <a:lnTo>
                    <a:pt x="1061467" y="1727798"/>
                  </a:lnTo>
                  <a:lnTo>
                    <a:pt x="1015742" y="1736517"/>
                  </a:lnTo>
                  <a:lnTo>
                    <a:pt x="969208" y="1742828"/>
                  </a:lnTo>
                  <a:lnTo>
                    <a:pt x="921931" y="1746663"/>
                  </a:lnTo>
                  <a:lnTo>
                    <a:pt x="873978" y="1747956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537812" y="2251817"/>
              <a:ext cx="822960" cy="822960"/>
            </a:xfrm>
            <a:custGeom>
              <a:rect l="l" t="t" r="r" b="b"/>
              <a:pathLst>
                <a:path w="822960" h="822960">
                  <a:moveTo>
                    <a:pt x="822959" y="329184"/>
                  </a:moveTo>
                  <a:lnTo>
                    <a:pt x="0" y="329184"/>
                  </a:lnTo>
                  <a:lnTo>
                    <a:pt x="0" y="246888"/>
                  </a:lnTo>
                  <a:lnTo>
                    <a:pt x="411480" y="0"/>
                  </a:lnTo>
                  <a:lnTo>
                    <a:pt x="822959" y="246888"/>
                  </a:lnTo>
                  <a:lnTo>
                    <a:pt x="822959" y="329184"/>
                  </a:lnTo>
                  <a:close/>
                </a:path>
                <a:path w="822960" h="822960">
                  <a:moveTo>
                    <a:pt x="740663" y="740664"/>
                  </a:moveTo>
                  <a:lnTo>
                    <a:pt x="82295" y="740664"/>
                  </a:lnTo>
                  <a:lnTo>
                    <a:pt x="82295" y="329184"/>
                  </a:lnTo>
                  <a:lnTo>
                    <a:pt x="246887" y="329184"/>
                  </a:lnTo>
                  <a:lnTo>
                    <a:pt x="246887" y="658368"/>
                  </a:lnTo>
                  <a:lnTo>
                    <a:pt x="740663" y="658368"/>
                  </a:lnTo>
                  <a:lnTo>
                    <a:pt x="740663" y="740664"/>
                  </a:lnTo>
                  <a:close/>
                </a:path>
                <a:path w="822960" h="822960">
                  <a:moveTo>
                    <a:pt x="493775" y="658368"/>
                  </a:moveTo>
                  <a:lnTo>
                    <a:pt x="329184" y="658368"/>
                  </a:lnTo>
                  <a:lnTo>
                    <a:pt x="329184" y="329184"/>
                  </a:lnTo>
                  <a:lnTo>
                    <a:pt x="493775" y="329184"/>
                  </a:lnTo>
                  <a:lnTo>
                    <a:pt x="493775" y="658368"/>
                  </a:lnTo>
                  <a:close/>
                </a:path>
                <a:path w="822960" h="822960">
                  <a:moveTo>
                    <a:pt x="740663" y="658368"/>
                  </a:moveTo>
                  <a:lnTo>
                    <a:pt x="576072" y="658368"/>
                  </a:lnTo>
                  <a:lnTo>
                    <a:pt x="576072" y="329184"/>
                  </a:lnTo>
                  <a:lnTo>
                    <a:pt x="740663" y="329184"/>
                  </a:lnTo>
                  <a:lnTo>
                    <a:pt x="740663" y="658368"/>
                  </a:lnTo>
                  <a:close/>
                </a:path>
                <a:path w="822960" h="822960">
                  <a:moveTo>
                    <a:pt x="822959" y="822960"/>
                  </a:moveTo>
                  <a:lnTo>
                    <a:pt x="0" y="822960"/>
                  </a:lnTo>
                  <a:lnTo>
                    <a:pt x="0" y="740664"/>
                  </a:lnTo>
                  <a:lnTo>
                    <a:pt x="822959" y="740664"/>
                  </a:lnTo>
                  <a:lnTo>
                    <a:pt x="822959" y="82296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873195" y="1044365"/>
            <a:ext cx="669925" cy="5814060"/>
            <a:chOff x="873195" y="1044365"/>
            <a:chExt cx="669925" cy="5814060"/>
          </a:xfrm>
        </p:grpSpPr>
        <p:sp>
          <p:nvSpPr>
            <p:cNvPr id="3" name="object 3"/>
            <p:cNvSpPr/>
            <p:nvPr/>
          </p:nvSpPr>
          <p:spPr>
            <a:xfrm>
              <a:off x="1171079" y="1044371"/>
              <a:ext cx="76200" cy="5814060"/>
            </a:xfrm>
            <a:custGeom>
              <a:rect l="l" t="t" r="r" b="b"/>
              <a:pathLst>
                <a:path w="76200" h="5814059">
                  <a:moveTo>
                    <a:pt x="76200" y="38100"/>
                  </a:moveTo>
                  <a:lnTo>
                    <a:pt x="73202" y="23266"/>
                  </a:lnTo>
                  <a:lnTo>
                    <a:pt x="65036" y="11163"/>
                  </a:lnTo>
                  <a:lnTo>
                    <a:pt x="52933" y="2997"/>
                  </a:lnTo>
                  <a:lnTo>
                    <a:pt x="38100" y="0"/>
                  </a:lnTo>
                  <a:lnTo>
                    <a:pt x="23266" y="2997"/>
                  </a:lnTo>
                  <a:lnTo>
                    <a:pt x="11163" y="11163"/>
                  </a:lnTo>
                  <a:lnTo>
                    <a:pt x="2997" y="23266"/>
                  </a:lnTo>
                  <a:lnTo>
                    <a:pt x="0" y="38100"/>
                  </a:lnTo>
                  <a:lnTo>
                    <a:pt x="2997" y="52933"/>
                  </a:lnTo>
                  <a:lnTo>
                    <a:pt x="11163" y="65036"/>
                  </a:lnTo>
                  <a:lnTo>
                    <a:pt x="23266" y="73202"/>
                  </a:lnTo>
                  <a:lnTo>
                    <a:pt x="28575" y="74282"/>
                  </a:lnTo>
                  <a:lnTo>
                    <a:pt x="28575" y="5813628"/>
                  </a:lnTo>
                  <a:lnTo>
                    <a:pt x="38100" y="5813628"/>
                  </a:lnTo>
                  <a:lnTo>
                    <a:pt x="47625" y="5813628"/>
                  </a:lnTo>
                  <a:lnTo>
                    <a:pt x="47625" y="76200"/>
                  </a:lnTo>
                  <a:lnTo>
                    <a:pt x="47625" y="74282"/>
                  </a:lnTo>
                  <a:lnTo>
                    <a:pt x="52933" y="73202"/>
                  </a:lnTo>
                  <a:lnTo>
                    <a:pt x="65036" y="65036"/>
                  </a:lnTo>
                  <a:lnTo>
                    <a:pt x="71678" y="55206"/>
                  </a:lnTo>
                  <a:lnTo>
                    <a:pt x="73202" y="52933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873195" y="1332346"/>
              <a:ext cx="669925" cy="669925"/>
            </a:xfrm>
            <a:custGeom>
              <a:rect l="l" t="t" r="r" b="b"/>
              <a:pathLst>
                <a:path w="669925" h="669925">
                  <a:moveTo>
                    <a:pt x="334738" y="0"/>
                  </a:moveTo>
                  <a:close/>
                </a:path>
                <a:path w="669925" h="669925">
                  <a:moveTo>
                    <a:pt x="669478" y="334739"/>
                  </a:moveTo>
                  <a:lnTo>
                    <a:pt x="0" y="334739"/>
                  </a:lnTo>
                  <a:lnTo>
                    <a:pt x="3629" y="285273"/>
                  </a:lnTo>
                  <a:lnTo>
                    <a:pt x="14173" y="238061"/>
                  </a:lnTo>
                  <a:lnTo>
                    <a:pt x="31112" y="193621"/>
                  </a:lnTo>
                  <a:lnTo>
                    <a:pt x="53929" y="152469"/>
                  </a:lnTo>
                  <a:lnTo>
                    <a:pt x="82106" y="115125"/>
                  </a:lnTo>
                  <a:lnTo>
                    <a:pt x="115126" y="82105"/>
                  </a:lnTo>
                  <a:lnTo>
                    <a:pt x="152471" y="53928"/>
                  </a:lnTo>
                  <a:lnTo>
                    <a:pt x="193622" y="31111"/>
                  </a:lnTo>
                  <a:lnTo>
                    <a:pt x="238063" y="14172"/>
                  </a:lnTo>
                  <a:lnTo>
                    <a:pt x="285275" y="3629"/>
                  </a:lnTo>
                  <a:lnTo>
                    <a:pt x="334738" y="0"/>
                  </a:lnTo>
                  <a:lnTo>
                    <a:pt x="384204" y="3629"/>
                  </a:lnTo>
                  <a:lnTo>
                    <a:pt x="431416" y="14172"/>
                  </a:lnTo>
                  <a:lnTo>
                    <a:pt x="475856" y="31111"/>
                  </a:lnTo>
                  <a:lnTo>
                    <a:pt x="517007" y="53928"/>
                  </a:lnTo>
                  <a:lnTo>
                    <a:pt x="554352" y="82106"/>
                  </a:lnTo>
                  <a:lnTo>
                    <a:pt x="587372" y="115125"/>
                  </a:lnTo>
                  <a:lnTo>
                    <a:pt x="615549" y="152470"/>
                  </a:lnTo>
                  <a:lnTo>
                    <a:pt x="638366" y="193621"/>
                  </a:lnTo>
                  <a:lnTo>
                    <a:pt x="655305" y="238062"/>
                  </a:lnTo>
                  <a:lnTo>
                    <a:pt x="665848" y="285273"/>
                  </a:lnTo>
                  <a:lnTo>
                    <a:pt x="669478" y="334739"/>
                  </a:lnTo>
                  <a:close/>
                </a:path>
                <a:path w="669925" h="669925">
                  <a:moveTo>
                    <a:pt x="334739" y="669477"/>
                  </a:moveTo>
                  <a:lnTo>
                    <a:pt x="285273" y="665848"/>
                  </a:lnTo>
                  <a:lnTo>
                    <a:pt x="238062" y="655305"/>
                  </a:lnTo>
                  <a:lnTo>
                    <a:pt x="193621" y="638366"/>
                  </a:lnTo>
                  <a:lnTo>
                    <a:pt x="152470" y="615549"/>
                  </a:lnTo>
                  <a:lnTo>
                    <a:pt x="115125" y="587371"/>
                  </a:lnTo>
                  <a:lnTo>
                    <a:pt x="82106" y="554352"/>
                  </a:lnTo>
                  <a:lnTo>
                    <a:pt x="53928" y="517007"/>
                  </a:lnTo>
                  <a:lnTo>
                    <a:pt x="31111" y="475856"/>
                  </a:lnTo>
                  <a:lnTo>
                    <a:pt x="14172" y="431415"/>
                  </a:lnTo>
                  <a:lnTo>
                    <a:pt x="3629" y="384204"/>
                  </a:lnTo>
                  <a:lnTo>
                    <a:pt x="0" y="334739"/>
                  </a:lnTo>
                  <a:lnTo>
                    <a:pt x="669478" y="334739"/>
                  </a:lnTo>
                  <a:lnTo>
                    <a:pt x="665848" y="384204"/>
                  </a:lnTo>
                  <a:lnTo>
                    <a:pt x="655305" y="431416"/>
                  </a:lnTo>
                  <a:lnTo>
                    <a:pt x="638366" y="475856"/>
                  </a:lnTo>
                  <a:lnTo>
                    <a:pt x="615549" y="517007"/>
                  </a:lnTo>
                  <a:lnTo>
                    <a:pt x="587372" y="554352"/>
                  </a:lnTo>
                  <a:lnTo>
                    <a:pt x="554352" y="587372"/>
                  </a:lnTo>
                  <a:lnTo>
                    <a:pt x="517007" y="615549"/>
                  </a:lnTo>
                  <a:lnTo>
                    <a:pt x="475856" y="638366"/>
                  </a:lnTo>
                  <a:lnTo>
                    <a:pt x="431416" y="655305"/>
                  </a:lnTo>
                  <a:lnTo>
                    <a:pt x="384204" y="665848"/>
                  </a:lnTo>
                  <a:lnTo>
                    <a:pt x="334739" y="669477"/>
                  </a:lnTo>
                  <a:close/>
                </a:path>
              </a:pathLst>
            </a:custGeom>
            <a:solidFill>
              <a:srgbClr val="37B526">
                <a:alpha val="4196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88281" y="1447431"/>
              <a:ext cx="439420" cy="439420"/>
            </a:xfrm>
            <a:custGeom>
              <a:rect l="l" t="t" r="r" b="b"/>
              <a:pathLst>
                <a:path w="439419" h="439419">
                  <a:moveTo>
                    <a:pt x="219652" y="0"/>
                  </a:moveTo>
                  <a:close/>
                </a:path>
                <a:path w="439419" h="439419">
                  <a:moveTo>
                    <a:pt x="439305" y="219652"/>
                  </a:moveTo>
                  <a:lnTo>
                    <a:pt x="0" y="219652"/>
                  </a:lnTo>
                  <a:lnTo>
                    <a:pt x="4462" y="175384"/>
                  </a:lnTo>
                  <a:lnTo>
                    <a:pt x="17261" y="134153"/>
                  </a:lnTo>
                  <a:lnTo>
                    <a:pt x="37513" y="96842"/>
                  </a:lnTo>
                  <a:lnTo>
                    <a:pt x="64335" y="64334"/>
                  </a:lnTo>
                  <a:lnTo>
                    <a:pt x="96843" y="37513"/>
                  </a:lnTo>
                  <a:lnTo>
                    <a:pt x="134154" y="17261"/>
                  </a:lnTo>
                  <a:lnTo>
                    <a:pt x="175385" y="4462"/>
                  </a:lnTo>
                  <a:lnTo>
                    <a:pt x="219652" y="0"/>
                  </a:lnTo>
                  <a:lnTo>
                    <a:pt x="263920" y="4462"/>
                  </a:lnTo>
                  <a:lnTo>
                    <a:pt x="305151" y="17261"/>
                  </a:lnTo>
                  <a:lnTo>
                    <a:pt x="342462" y="37513"/>
                  </a:lnTo>
                  <a:lnTo>
                    <a:pt x="374970" y="64334"/>
                  </a:lnTo>
                  <a:lnTo>
                    <a:pt x="401791" y="96842"/>
                  </a:lnTo>
                  <a:lnTo>
                    <a:pt x="422043" y="134153"/>
                  </a:lnTo>
                  <a:lnTo>
                    <a:pt x="434842" y="175384"/>
                  </a:lnTo>
                  <a:lnTo>
                    <a:pt x="439305" y="219652"/>
                  </a:lnTo>
                  <a:close/>
                </a:path>
                <a:path w="439419" h="439419">
                  <a:moveTo>
                    <a:pt x="219652" y="439304"/>
                  </a:moveTo>
                  <a:lnTo>
                    <a:pt x="175385" y="434842"/>
                  </a:lnTo>
                  <a:lnTo>
                    <a:pt x="134154" y="422043"/>
                  </a:lnTo>
                  <a:lnTo>
                    <a:pt x="96842" y="401791"/>
                  </a:lnTo>
                  <a:lnTo>
                    <a:pt x="64334" y="374970"/>
                  </a:lnTo>
                  <a:lnTo>
                    <a:pt x="37513" y="342462"/>
                  </a:lnTo>
                  <a:lnTo>
                    <a:pt x="17261" y="305151"/>
                  </a:lnTo>
                  <a:lnTo>
                    <a:pt x="4462" y="263920"/>
                  </a:lnTo>
                  <a:lnTo>
                    <a:pt x="0" y="219652"/>
                  </a:lnTo>
                  <a:lnTo>
                    <a:pt x="439305" y="219652"/>
                  </a:lnTo>
                  <a:lnTo>
                    <a:pt x="434842" y="263920"/>
                  </a:lnTo>
                  <a:lnTo>
                    <a:pt x="422043" y="305151"/>
                  </a:lnTo>
                  <a:lnTo>
                    <a:pt x="401791" y="342462"/>
                  </a:lnTo>
                  <a:lnTo>
                    <a:pt x="374970" y="374970"/>
                  </a:lnTo>
                  <a:lnTo>
                    <a:pt x="342462" y="401791"/>
                  </a:lnTo>
                  <a:lnTo>
                    <a:pt x="305151" y="422043"/>
                  </a:lnTo>
                  <a:lnTo>
                    <a:pt x="263920" y="434842"/>
                  </a:lnTo>
                  <a:lnTo>
                    <a:pt x="219652" y="439304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900923" y="1308912"/>
            <a:ext cx="9441180" cy="645160"/>
          </a:xfrm>
          <a:custGeom>
            <a:rect l="l" t="t" r="r" b="b"/>
            <a:pathLst>
              <a:path w="9441180" h="645160">
                <a:moveTo>
                  <a:pt x="9440837" y="107429"/>
                </a:moveTo>
                <a:lnTo>
                  <a:pt x="9432392" y="65608"/>
                </a:lnTo>
                <a:lnTo>
                  <a:pt x="9409379" y="31457"/>
                </a:lnTo>
                <a:lnTo>
                  <a:pt x="9375229" y="8445"/>
                </a:lnTo>
                <a:lnTo>
                  <a:pt x="9333408" y="0"/>
                </a:lnTo>
                <a:lnTo>
                  <a:pt x="358533" y="0"/>
                </a:lnTo>
                <a:lnTo>
                  <a:pt x="316712" y="8445"/>
                </a:lnTo>
                <a:lnTo>
                  <a:pt x="282575" y="31457"/>
                </a:lnTo>
                <a:lnTo>
                  <a:pt x="259549" y="65608"/>
                </a:lnTo>
                <a:lnTo>
                  <a:pt x="251104" y="107429"/>
                </a:lnTo>
                <a:lnTo>
                  <a:pt x="251104" y="211797"/>
                </a:lnTo>
                <a:lnTo>
                  <a:pt x="0" y="322275"/>
                </a:lnTo>
                <a:lnTo>
                  <a:pt x="251104" y="432765"/>
                </a:lnTo>
                <a:lnTo>
                  <a:pt x="251104" y="537121"/>
                </a:lnTo>
                <a:lnTo>
                  <a:pt x="259549" y="578942"/>
                </a:lnTo>
                <a:lnTo>
                  <a:pt x="282575" y="613079"/>
                </a:lnTo>
                <a:lnTo>
                  <a:pt x="316712" y="636104"/>
                </a:lnTo>
                <a:lnTo>
                  <a:pt x="358533" y="644550"/>
                </a:lnTo>
                <a:lnTo>
                  <a:pt x="9333408" y="644550"/>
                </a:lnTo>
                <a:lnTo>
                  <a:pt x="9375229" y="636104"/>
                </a:lnTo>
                <a:lnTo>
                  <a:pt x="9409379" y="613079"/>
                </a:lnTo>
                <a:lnTo>
                  <a:pt x="9432392" y="578942"/>
                </a:lnTo>
                <a:lnTo>
                  <a:pt x="9440837" y="537121"/>
                </a:lnTo>
                <a:lnTo>
                  <a:pt x="9440837" y="107429"/>
                </a:lnTo>
                <a:close/>
              </a:path>
            </a:pathLst>
          </a:custGeom>
          <a:solidFill>
            <a:srgbClr val="37B5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00923" y="3067329"/>
            <a:ext cx="9441180" cy="645160"/>
          </a:xfrm>
          <a:custGeom>
            <a:rect l="l" t="t" r="r" b="b"/>
            <a:pathLst>
              <a:path w="9441180" h="645160">
                <a:moveTo>
                  <a:pt x="9440837" y="107429"/>
                </a:moveTo>
                <a:lnTo>
                  <a:pt x="9432392" y="65620"/>
                </a:lnTo>
                <a:lnTo>
                  <a:pt x="9409379" y="31470"/>
                </a:lnTo>
                <a:lnTo>
                  <a:pt x="9375229" y="8445"/>
                </a:lnTo>
                <a:lnTo>
                  <a:pt x="9333408" y="0"/>
                </a:lnTo>
                <a:lnTo>
                  <a:pt x="358533" y="0"/>
                </a:lnTo>
                <a:lnTo>
                  <a:pt x="316712" y="8445"/>
                </a:lnTo>
                <a:lnTo>
                  <a:pt x="282575" y="31470"/>
                </a:lnTo>
                <a:lnTo>
                  <a:pt x="259549" y="65620"/>
                </a:lnTo>
                <a:lnTo>
                  <a:pt x="251104" y="107429"/>
                </a:lnTo>
                <a:lnTo>
                  <a:pt x="251104" y="211797"/>
                </a:lnTo>
                <a:lnTo>
                  <a:pt x="0" y="322275"/>
                </a:lnTo>
                <a:lnTo>
                  <a:pt x="251104" y="432777"/>
                </a:lnTo>
                <a:lnTo>
                  <a:pt x="251104" y="537121"/>
                </a:lnTo>
                <a:lnTo>
                  <a:pt x="259549" y="578942"/>
                </a:lnTo>
                <a:lnTo>
                  <a:pt x="282575" y="613092"/>
                </a:lnTo>
                <a:lnTo>
                  <a:pt x="316712" y="636104"/>
                </a:lnTo>
                <a:lnTo>
                  <a:pt x="358533" y="644550"/>
                </a:lnTo>
                <a:lnTo>
                  <a:pt x="9333408" y="644550"/>
                </a:lnTo>
                <a:lnTo>
                  <a:pt x="9375229" y="636104"/>
                </a:lnTo>
                <a:lnTo>
                  <a:pt x="9409379" y="613092"/>
                </a:lnTo>
                <a:lnTo>
                  <a:pt x="9432392" y="578942"/>
                </a:lnTo>
                <a:lnTo>
                  <a:pt x="9440837" y="537121"/>
                </a:lnTo>
                <a:lnTo>
                  <a:pt x="9440837" y="107429"/>
                </a:lnTo>
                <a:close/>
              </a:path>
            </a:pathLst>
          </a:custGeom>
          <a:solidFill>
            <a:srgbClr val="37B5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00923" y="4825758"/>
            <a:ext cx="9441180" cy="645160"/>
          </a:xfrm>
          <a:custGeom>
            <a:rect l="l" t="t" r="r" b="b"/>
            <a:pathLst>
              <a:path w="9441180" h="645160">
                <a:moveTo>
                  <a:pt x="9440837" y="107416"/>
                </a:moveTo>
                <a:lnTo>
                  <a:pt x="9432392" y="65608"/>
                </a:lnTo>
                <a:lnTo>
                  <a:pt x="9409379" y="31457"/>
                </a:lnTo>
                <a:lnTo>
                  <a:pt x="9375229" y="8432"/>
                </a:lnTo>
                <a:lnTo>
                  <a:pt x="9333408" y="0"/>
                </a:lnTo>
                <a:lnTo>
                  <a:pt x="358533" y="0"/>
                </a:lnTo>
                <a:lnTo>
                  <a:pt x="316712" y="8432"/>
                </a:lnTo>
                <a:lnTo>
                  <a:pt x="282575" y="31457"/>
                </a:lnTo>
                <a:lnTo>
                  <a:pt x="259549" y="65608"/>
                </a:lnTo>
                <a:lnTo>
                  <a:pt x="251104" y="107416"/>
                </a:lnTo>
                <a:lnTo>
                  <a:pt x="251104" y="211785"/>
                </a:lnTo>
                <a:lnTo>
                  <a:pt x="0" y="322275"/>
                </a:lnTo>
                <a:lnTo>
                  <a:pt x="251104" y="432765"/>
                </a:lnTo>
                <a:lnTo>
                  <a:pt x="251104" y="537121"/>
                </a:lnTo>
                <a:lnTo>
                  <a:pt x="259549" y="578929"/>
                </a:lnTo>
                <a:lnTo>
                  <a:pt x="282575" y="613079"/>
                </a:lnTo>
                <a:lnTo>
                  <a:pt x="316712" y="636104"/>
                </a:lnTo>
                <a:lnTo>
                  <a:pt x="358533" y="644537"/>
                </a:lnTo>
                <a:lnTo>
                  <a:pt x="9333408" y="644537"/>
                </a:lnTo>
                <a:lnTo>
                  <a:pt x="9375229" y="636104"/>
                </a:lnTo>
                <a:lnTo>
                  <a:pt x="9409379" y="613079"/>
                </a:lnTo>
                <a:lnTo>
                  <a:pt x="9432392" y="578929"/>
                </a:lnTo>
                <a:lnTo>
                  <a:pt x="9440837" y="537121"/>
                </a:lnTo>
                <a:lnTo>
                  <a:pt x="9440837" y="107416"/>
                </a:lnTo>
                <a:close/>
              </a:path>
            </a:pathLst>
          </a:custGeom>
          <a:solidFill>
            <a:srgbClr val="37B5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83948" y="1511150"/>
            <a:ext cx="8769350" cy="2991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FFFFFF"/>
                </a:solidFill>
                <a:latin typeface="微软雅黑"/>
                <a:cs typeface="微软雅黑"/>
              </a:rPr>
              <a:t>政策驱动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随着国家对环保政策的不断加强和完善，未来环保领域将继续保持快速发展的势头。政府将加大对环保产业的扶持力度，推动环保技术的创新和应用。</a:t>
            </a:r>
            <a:endParaRPr sz="135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微软雅黑"/>
              <a:cs typeface="微软雅黑"/>
            </a:endParaRPr>
          </a:p>
          <a:p>
            <a:pPr marL="133350">
              <a:lnSpc>
                <a:spcPct val="100000"/>
              </a:lnSpc>
            </a:pPr>
            <a:r>
              <a:rPr sz="1600" b="1" spc="-15">
                <a:solidFill>
                  <a:srgbClr val="FFFFFF"/>
                </a:solidFill>
                <a:latin typeface="微软雅黑"/>
                <a:cs typeface="微软雅黑"/>
              </a:rPr>
              <a:t>市场需求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随着人们环保意识的提高和环保法规的严格执行，市场对环保产品和服务的需求将不断增加。同时，国际社会对环保的重视也将为我国环保企业带来更多的市场机遇。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2236" y="5038044"/>
            <a:ext cx="8597900" cy="1287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1765">
              <a:lnSpc>
                <a:spcPct val="100000"/>
              </a:lnSpc>
              <a:spcBef>
                <a:spcPts val="105"/>
              </a:spcBef>
            </a:pPr>
            <a:r>
              <a:rPr sz="1600" b="1" spc="-15">
                <a:solidFill>
                  <a:srgbClr val="FFFFFF"/>
                </a:solidFill>
                <a:latin typeface="微软雅黑"/>
                <a:cs typeface="微软雅黑"/>
              </a:rPr>
              <a:t>技术创新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未来，环保领域将继续加强技术创新和研发，推动环保技术的升级和换代。新技术、新工艺、新设备的不断涌现将为环保领域的发展提供新的动力和支撑。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73195" y="3067326"/>
            <a:ext cx="669925" cy="669925"/>
            <a:chOff x="873195" y="3067326"/>
            <a:chExt cx="669925" cy="669925"/>
          </a:xfrm>
        </p:grpSpPr>
        <p:sp>
          <p:nvSpPr>
            <p:cNvPr id="12" name="object 12"/>
            <p:cNvSpPr/>
            <p:nvPr/>
          </p:nvSpPr>
          <p:spPr>
            <a:xfrm>
              <a:off x="873195" y="3067326"/>
              <a:ext cx="669925" cy="669925"/>
            </a:xfrm>
            <a:custGeom>
              <a:rect l="l" t="t" r="r" b="b"/>
              <a:pathLst>
                <a:path w="669925" h="669925">
                  <a:moveTo>
                    <a:pt x="669477" y="334739"/>
                  </a:moveTo>
                  <a:lnTo>
                    <a:pt x="0" y="334739"/>
                  </a:lnTo>
                  <a:lnTo>
                    <a:pt x="3629" y="285273"/>
                  </a:lnTo>
                  <a:lnTo>
                    <a:pt x="14173" y="238061"/>
                  </a:lnTo>
                  <a:lnTo>
                    <a:pt x="31112" y="193621"/>
                  </a:lnTo>
                  <a:lnTo>
                    <a:pt x="53929" y="152469"/>
                  </a:lnTo>
                  <a:lnTo>
                    <a:pt x="82107" y="115125"/>
                  </a:lnTo>
                  <a:lnTo>
                    <a:pt x="115127" y="82105"/>
                  </a:lnTo>
                  <a:lnTo>
                    <a:pt x="152471" y="53928"/>
                  </a:lnTo>
                  <a:lnTo>
                    <a:pt x="193623" y="31111"/>
                  </a:lnTo>
                  <a:lnTo>
                    <a:pt x="238065" y="14172"/>
                  </a:lnTo>
                  <a:lnTo>
                    <a:pt x="285281" y="3629"/>
                  </a:lnTo>
                  <a:lnTo>
                    <a:pt x="334739" y="0"/>
                  </a:lnTo>
                  <a:lnTo>
                    <a:pt x="384206" y="3629"/>
                  </a:lnTo>
                  <a:lnTo>
                    <a:pt x="431417" y="14173"/>
                  </a:lnTo>
                  <a:lnTo>
                    <a:pt x="475857" y="31111"/>
                  </a:lnTo>
                  <a:lnTo>
                    <a:pt x="517008" y="53929"/>
                  </a:lnTo>
                  <a:lnTo>
                    <a:pt x="554352" y="82106"/>
                  </a:lnTo>
                  <a:lnTo>
                    <a:pt x="587372" y="115126"/>
                  </a:lnTo>
                  <a:lnTo>
                    <a:pt x="615549" y="152470"/>
                  </a:lnTo>
                  <a:lnTo>
                    <a:pt x="638366" y="193622"/>
                  </a:lnTo>
                  <a:lnTo>
                    <a:pt x="655305" y="238062"/>
                  </a:lnTo>
                  <a:lnTo>
                    <a:pt x="665848" y="285274"/>
                  </a:lnTo>
                  <a:lnTo>
                    <a:pt x="669477" y="334739"/>
                  </a:lnTo>
                  <a:close/>
                </a:path>
                <a:path w="669925" h="669925">
                  <a:moveTo>
                    <a:pt x="334739" y="669477"/>
                  </a:moveTo>
                  <a:lnTo>
                    <a:pt x="285273" y="665847"/>
                  </a:lnTo>
                  <a:lnTo>
                    <a:pt x="238062" y="655304"/>
                  </a:lnTo>
                  <a:lnTo>
                    <a:pt x="193621" y="638365"/>
                  </a:lnTo>
                  <a:lnTo>
                    <a:pt x="152470" y="615548"/>
                  </a:lnTo>
                  <a:lnTo>
                    <a:pt x="115125" y="587371"/>
                  </a:lnTo>
                  <a:lnTo>
                    <a:pt x="82106" y="554351"/>
                  </a:lnTo>
                  <a:lnTo>
                    <a:pt x="53928" y="517007"/>
                  </a:lnTo>
                  <a:lnTo>
                    <a:pt x="31111" y="475855"/>
                  </a:lnTo>
                  <a:lnTo>
                    <a:pt x="14172" y="431415"/>
                  </a:lnTo>
                  <a:lnTo>
                    <a:pt x="3629" y="384203"/>
                  </a:lnTo>
                  <a:lnTo>
                    <a:pt x="0" y="334738"/>
                  </a:lnTo>
                  <a:lnTo>
                    <a:pt x="669477" y="334739"/>
                  </a:lnTo>
                  <a:lnTo>
                    <a:pt x="665848" y="384203"/>
                  </a:lnTo>
                  <a:lnTo>
                    <a:pt x="655305" y="431415"/>
                  </a:lnTo>
                  <a:lnTo>
                    <a:pt x="638366" y="475855"/>
                  </a:lnTo>
                  <a:lnTo>
                    <a:pt x="615549" y="517007"/>
                  </a:lnTo>
                  <a:lnTo>
                    <a:pt x="587372" y="554351"/>
                  </a:lnTo>
                  <a:lnTo>
                    <a:pt x="554352" y="587371"/>
                  </a:lnTo>
                  <a:lnTo>
                    <a:pt x="517007" y="615548"/>
                  </a:lnTo>
                  <a:lnTo>
                    <a:pt x="475856" y="638366"/>
                  </a:lnTo>
                  <a:lnTo>
                    <a:pt x="431416" y="655305"/>
                  </a:lnTo>
                  <a:lnTo>
                    <a:pt x="384204" y="665848"/>
                  </a:lnTo>
                  <a:lnTo>
                    <a:pt x="334739" y="669477"/>
                  </a:lnTo>
                  <a:close/>
                </a:path>
              </a:pathLst>
            </a:custGeom>
            <a:solidFill>
              <a:srgbClr val="37B526">
                <a:alpha val="4196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88281" y="3182412"/>
              <a:ext cx="439420" cy="439420"/>
            </a:xfrm>
            <a:custGeom>
              <a:rect l="l" t="t" r="r" b="b"/>
              <a:pathLst>
                <a:path w="439419" h="439420">
                  <a:moveTo>
                    <a:pt x="219652" y="0"/>
                  </a:moveTo>
                  <a:close/>
                </a:path>
                <a:path w="439419" h="439420">
                  <a:moveTo>
                    <a:pt x="439305" y="219652"/>
                  </a:moveTo>
                  <a:lnTo>
                    <a:pt x="0" y="219652"/>
                  </a:lnTo>
                  <a:lnTo>
                    <a:pt x="4462" y="175384"/>
                  </a:lnTo>
                  <a:lnTo>
                    <a:pt x="17261" y="134153"/>
                  </a:lnTo>
                  <a:lnTo>
                    <a:pt x="37513" y="96842"/>
                  </a:lnTo>
                  <a:lnTo>
                    <a:pt x="64335" y="64334"/>
                  </a:lnTo>
                  <a:lnTo>
                    <a:pt x="96843" y="37513"/>
                  </a:lnTo>
                  <a:lnTo>
                    <a:pt x="134154" y="17261"/>
                  </a:lnTo>
                  <a:lnTo>
                    <a:pt x="175386" y="4462"/>
                  </a:lnTo>
                  <a:lnTo>
                    <a:pt x="219652" y="0"/>
                  </a:lnTo>
                  <a:lnTo>
                    <a:pt x="263920" y="4462"/>
                  </a:lnTo>
                  <a:lnTo>
                    <a:pt x="305151" y="17261"/>
                  </a:lnTo>
                  <a:lnTo>
                    <a:pt x="342462" y="37513"/>
                  </a:lnTo>
                  <a:lnTo>
                    <a:pt x="374970" y="64334"/>
                  </a:lnTo>
                  <a:lnTo>
                    <a:pt x="401791" y="96842"/>
                  </a:lnTo>
                  <a:lnTo>
                    <a:pt x="422043" y="134153"/>
                  </a:lnTo>
                  <a:lnTo>
                    <a:pt x="434842" y="175385"/>
                  </a:lnTo>
                  <a:lnTo>
                    <a:pt x="439305" y="219652"/>
                  </a:lnTo>
                  <a:close/>
                </a:path>
                <a:path w="439419" h="439420">
                  <a:moveTo>
                    <a:pt x="219652" y="439304"/>
                  </a:moveTo>
                  <a:lnTo>
                    <a:pt x="175385" y="434842"/>
                  </a:lnTo>
                  <a:lnTo>
                    <a:pt x="134154" y="422043"/>
                  </a:lnTo>
                  <a:lnTo>
                    <a:pt x="96842" y="401791"/>
                  </a:lnTo>
                  <a:lnTo>
                    <a:pt x="64334" y="374970"/>
                  </a:lnTo>
                  <a:lnTo>
                    <a:pt x="37513" y="342462"/>
                  </a:lnTo>
                  <a:lnTo>
                    <a:pt x="17261" y="305150"/>
                  </a:lnTo>
                  <a:lnTo>
                    <a:pt x="4462" y="263919"/>
                  </a:lnTo>
                  <a:lnTo>
                    <a:pt x="0" y="219652"/>
                  </a:lnTo>
                  <a:lnTo>
                    <a:pt x="439305" y="219652"/>
                  </a:lnTo>
                  <a:lnTo>
                    <a:pt x="434842" y="263919"/>
                  </a:lnTo>
                  <a:lnTo>
                    <a:pt x="422043" y="305150"/>
                  </a:lnTo>
                  <a:lnTo>
                    <a:pt x="401791" y="342462"/>
                  </a:lnTo>
                  <a:lnTo>
                    <a:pt x="374970" y="374970"/>
                  </a:lnTo>
                  <a:lnTo>
                    <a:pt x="342462" y="401791"/>
                  </a:lnTo>
                  <a:lnTo>
                    <a:pt x="305151" y="422043"/>
                  </a:lnTo>
                  <a:lnTo>
                    <a:pt x="263920" y="434842"/>
                  </a:lnTo>
                  <a:lnTo>
                    <a:pt x="219652" y="439304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873195" y="4825746"/>
            <a:ext cx="669925" cy="669925"/>
            <a:chOff x="873195" y="4825746"/>
            <a:chExt cx="669925" cy="669925"/>
          </a:xfrm>
        </p:grpSpPr>
        <p:sp>
          <p:nvSpPr>
            <p:cNvPr id="15" name="object 15"/>
            <p:cNvSpPr/>
            <p:nvPr/>
          </p:nvSpPr>
          <p:spPr>
            <a:xfrm>
              <a:off x="873195" y="4825746"/>
              <a:ext cx="669925" cy="669925"/>
            </a:xfrm>
            <a:custGeom>
              <a:rect l="l" t="t" r="r" b="b"/>
              <a:pathLst>
                <a:path w="669925" h="669925">
                  <a:moveTo>
                    <a:pt x="669477" y="334739"/>
                  </a:moveTo>
                  <a:lnTo>
                    <a:pt x="0" y="334739"/>
                  </a:lnTo>
                  <a:lnTo>
                    <a:pt x="3629" y="285273"/>
                  </a:lnTo>
                  <a:lnTo>
                    <a:pt x="14173" y="238061"/>
                  </a:lnTo>
                  <a:lnTo>
                    <a:pt x="31112" y="193621"/>
                  </a:lnTo>
                  <a:lnTo>
                    <a:pt x="53929" y="152469"/>
                  </a:lnTo>
                  <a:lnTo>
                    <a:pt x="82107" y="115125"/>
                  </a:lnTo>
                  <a:lnTo>
                    <a:pt x="115127" y="82105"/>
                  </a:lnTo>
                  <a:lnTo>
                    <a:pt x="152471" y="53928"/>
                  </a:lnTo>
                  <a:lnTo>
                    <a:pt x="193623" y="31111"/>
                  </a:lnTo>
                  <a:lnTo>
                    <a:pt x="238065" y="14172"/>
                  </a:lnTo>
                  <a:lnTo>
                    <a:pt x="285281" y="3629"/>
                  </a:lnTo>
                  <a:lnTo>
                    <a:pt x="334739" y="0"/>
                  </a:lnTo>
                  <a:lnTo>
                    <a:pt x="384206" y="3629"/>
                  </a:lnTo>
                  <a:lnTo>
                    <a:pt x="431417" y="14173"/>
                  </a:lnTo>
                  <a:lnTo>
                    <a:pt x="475857" y="31112"/>
                  </a:lnTo>
                  <a:lnTo>
                    <a:pt x="517008" y="53929"/>
                  </a:lnTo>
                  <a:lnTo>
                    <a:pt x="554352" y="82106"/>
                  </a:lnTo>
                  <a:lnTo>
                    <a:pt x="587372" y="115126"/>
                  </a:lnTo>
                  <a:lnTo>
                    <a:pt x="615549" y="152470"/>
                  </a:lnTo>
                  <a:lnTo>
                    <a:pt x="638366" y="193622"/>
                  </a:lnTo>
                  <a:lnTo>
                    <a:pt x="655305" y="238062"/>
                  </a:lnTo>
                  <a:lnTo>
                    <a:pt x="665848" y="285274"/>
                  </a:lnTo>
                  <a:lnTo>
                    <a:pt x="669477" y="334739"/>
                  </a:lnTo>
                  <a:close/>
                </a:path>
                <a:path w="669925" h="669925">
                  <a:moveTo>
                    <a:pt x="334739" y="669478"/>
                  </a:moveTo>
                  <a:lnTo>
                    <a:pt x="285273" y="665848"/>
                  </a:lnTo>
                  <a:lnTo>
                    <a:pt x="238062" y="655305"/>
                  </a:lnTo>
                  <a:lnTo>
                    <a:pt x="193621" y="638366"/>
                  </a:lnTo>
                  <a:lnTo>
                    <a:pt x="152470" y="615549"/>
                  </a:lnTo>
                  <a:lnTo>
                    <a:pt x="115125" y="587372"/>
                  </a:lnTo>
                  <a:lnTo>
                    <a:pt x="82105" y="554352"/>
                  </a:lnTo>
                  <a:lnTo>
                    <a:pt x="53928" y="517007"/>
                  </a:lnTo>
                  <a:lnTo>
                    <a:pt x="31111" y="475856"/>
                  </a:lnTo>
                  <a:lnTo>
                    <a:pt x="14172" y="431415"/>
                  </a:lnTo>
                  <a:lnTo>
                    <a:pt x="3629" y="384204"/>
                  </a:lnTo>
                  <a:lnTo>
                    <a:pt x="0" y="334739"/>
                  </a:lnTo>
                  <a:lnTo>
                    <a:pt x="669477" y="334739"/>
                  </a:lnTo>
                  <a:lnTo>
                    <a:pt x="665848" y="384204"/>
                  </a:lnTo>
                  <a:lnTo>
                    <a:pt x="655305" y="431416"/>
                  </a:lnTo>
                  <a:lnTo>
                    <a:pt x="638366" y="475856"/>
                  </a:lnTo>
                  <a:lnTo>
                    <a:pt x="615549" y="517008"/>
                  </a:lnTo>
                  <a:lnTo>
                    <a:pt x="587371" y="554352"/>
                  </a:lnTo>
                  <a:lnTo>
                    <a:pt x="554352" y="587372"/>
                  </a:lnTo>
                  <a:lnTo>
                    <a:pt x="517007" y="615549"/>
                  </a:lnTo>
                  <a:lnTo>
                    <a:pt x="475856" y="638366"/>
                  </a:lnTo>
                  <a:lnTo>
                    <a:pt x="431415" y="655305"/>
                  </a:lnTo>
                  <a:lnTo>
                    <a:pt x="384204" y="665848"/>
                  </a:lnTo>
                  <a:lnTo>
                    <a:pt x="334739" y="669478"/>
                  </a:lnTo>
                  <a:close/>
                </a:path>
              </a:pathLst>
            </a:custGeom>
            <a:solidFill>
              <a:srgbClr val="37B526">
                <a:alpha val="4196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88281" y="4940832"/>
              <a:ext cx="439420" cy="439420"/>
            </a:xfrm>
            <a:custGeom>
              <a:rect l="l" t="t" r="r" b="b"/>
              <a:pathLst>
                <a:path w="439419" h="439420">
                  <a:moveTo>
                    <a:pt x="439304" y="219653"/>
                  </a:moveTo>
                  <a:lnTo>
                    <a:pt x="0" y="219653"/>
                  </a:lnTo>
                  <a:lnTo>
                    <a:pt x="4463" y="175384"/>
                  </a:lnTo>
                  <a:lnTo>
                    <a:pt x="17262" y="134153"/>
                  </a:lnTo>
                  <a:lnTo>
                    <a:pt x="37514" y="96842"/>
                  </a:lnTo>
                  <a:lnTo>
                    <a:pt x="64335" y="64334"/>
                  </a:lnTo>
                  <a:lnTo>
                    <a:pt x="96844" y="37513"/>
                  </a:lnTo>
                  <a:lnTo>
                    <a:pt x="134155" y="17261"/>
                  </a:lnTo>
                  <a:lnTo>
                    <a:pt x="175390" y="4462"/>
                  </a:lnTo>
                  <a:lnTo>
                    <a:pt x="219652" y="0"/>
                  </a:lnTo>
                  <a:lnTo>
                    <a:pt x="263921" y="4463"/>
                  </a:lnTo>
                  <a:lnTo>
                    <a:pt x="305151" y="17261"/>
                  </a:lnTo>
                  <a:lnTo>
                    <a:pt x="342462" y="37513"/>
                  </a:lnTo>
                  <a:lnTo>
                    <a:pt x="374970" y="64335"/>
                  </a:lnTo>
                  <a:lnTo>
                    <a:pt x="401792" y="96843"/>
                  </a:lnTo>
                  <a:lnTo>
                    <a:pt x="422043" y="134154"/>
                  </a:lnTo>
                  <a:lnTo>
                    <a:pt x="434842" y="175385"/>
                  </a:lnTo>
                  <a:lnTo>
                    <a:pt x="439304" y="219653"/>
                  </a:lnTo>
                  <a:close/>
                </a:path>
                <a:path w="439419" h="439420">
                  <a:moveTo>
                    <a:pt x="219652" y="439304"/>
                  </a:moveTo>
                  <a:lnTo>
                    <a:pt x="175385" y="434842"/>
                  </a:lnTo>
                  <a:lnTo>
                    <a:pt x="134154" y="422043"/>
                  </a:lnTo>
                  <a:lnTo>
                    <a:pt x="96842" y="401791"/>
                  </a:lnTo>
                  <a:lnTo>
                    <a:pt x="64334" y="374970"/>
                  </a:lnTo>
                  <a:lnTo>
                    <a:pt x="37513" y="342462"/>
                  </a:lnTo>
                  <a:lnTo>
                    <a:pt x="17261" y="305151"/>
                  </a:lnTo>
                  <a:lnTo>
                    <a:pt x="4462" y="263920"/>
                  </a:lnTo>
                  <a:lnTo>
                    <a:pt x="0" y="219652"/>
                  </a:lnTo>
                  <a:lnTo>
                    <a:pt x="439304" y="219653"/>
                  </a:lnTo>
                  <a:lnTo>
                    <a:pt x="434842" y="263920"/>
                  </a:lnTo>
                  <a:lnTo>
                    <a:pt x="422043" y="305151"/>
                  </a:lnTo>
                  <a:lnTo>
                    <a:pt x="401791" y="342462"/>
                  </a:lnTo>
                  <a:lnTo>
                    <a:pt x="374970" y="374970"/>
                  </a:lnTo>
                  <a:lnTo>
                    <a:pt x="342462" y="401791"/>
                  </a:lnTo>
                  <a:lnTo>
                    <a:pt x="305151" y="422043"/>
                  </a:lnTo>
                  <a:lnTo>
                    <a:pt x="263920" y="434842"/>
                  </a:lnTo>
                  <a:lnTo>
                    <a:pt x="219652" y="439304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8" name="object 1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073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未来发展趋势预测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575367" y="4480083"/>
            <a:ext cx="5168900" cy="163258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R="120650" algn="ctr">
              <a:lnSpc>
                <a:spcPct val="100000"/>
              </a:lnSpc>
              <a:spcBef>
                <a:spcPts val="1025"/>
              </a:spcBef>
            </a:pPr>
            <a:r>
              <a:rPr sz="4500" b="1" spc="-25">
                <a:solidFill>
                  <a:srgbClr val="FFFFFF"/>
                </a:solidFill>
                <a:latin typeface="微软雅黑"/>
                <a:cs typeface="微软雅黑"/>
              </a:rPr>
              <a:t>02</a:t>
            </a:r>
            <a:endParaRPr sz="45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sz="4500" b="1" spc="-10">
                <a:solidFill>
                  <a:srgbClr val="FFFFFF"/>
                </a:solidFill>
                <a:latin typeface="微软雅黑"/>
                <a:cs typeface="微软雅黑"/>
              </a:rPr>
              <a:t>政策法规与标准体系</a:t>
            </a:r>
            <a:endParaRPr sz="4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215756" y="2976815"/>
            <a:ext cx="2044064" cy="266700"/>
          </a:xfrm>
          <a:custGeom>
            <a:rect l="l" t="t" r="r" b="b"/>
            <a:pathLst>
              <a:path w="2044064" h="266700">
                <a:moveTo>
                  <a:pt x="1811662" y="266383"/>
                </a:moveTo>
                <a:lnTo>
                  <a:pt x="1843263" y="166189"/>
                </a:lnTo>
                <a:lnTo>
                  <a:pt x="0" y="166189"/>
                </a:lnTo>
                <a:lnTo>
                  <a:pt x="0" y="99927"/>
                </a:lnTo>
                <a:lnTo>
                  <a:pt x="1843263" y="99927"/>
                </a:lnTo>
                <a:lnTo>
                  <a:pt x="1811662" y="0"/>
                </a:lnTo>
                <a:lnTo>
                  <a:pt x="2043576" y="133058"/>
                </a:lnTo>
                <a:lnTo>
                  <a:pt x="1811662" y="266383"/>
                </a:lnTo>
                <a:close/>
              </a:path>
            </a:pathLst>
          </a:custGeom>
          <a:solidFill>
            <a:srgbClr val="45AE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15756" y="4343930"/>
            <a:ext cx="2044064" cy="268605"/>
          </a:xfrm>
          <a:custGeom>
            <a:rect l="l" t="t" r="r" b="b"/>
            <a:pathLst>
              <a:path w="2044064" h="268604">
                <a:moveTo>
                  <a:pt x="1811662" y="268328"/>
                </a:moveTo>
                <a:lnTo>
                  <a:pt x="1843263" y="167671"/>
                </a:lnTo>
                <a:lnTo>
                  <a:pt x="0" y="167671"/>
                </a:lnTo>
                <a:lnTo>
                  <a:pt x="0" y="100926"/>
                </a:lnTo>
                <a:lnTo>
                  <a:pt x="1843263" y="100926"/>
                </a:lnTo>
                <a:lnTo>
                  <a:pt x="1811662" y="0"/>
                </a:lnTo>
                <a:lnTo>
                  <a:pt x="2043576" y="134299"/>
                </a:lnTo>
                <a:lnTo>
                  <a:pt x="1811662" y="268328"/>
                </a:lnTo>
                <a:close/>
              </a:path>
            </a:pathLst>
          </a:custGeom>
          <a:solidFill>
            <a:srgbClr val="45AE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15743" y="1566354"/>
            <a:ext cx="2044064" cy="1649095"/>
          </a:xfrm>
          <a:custGeom>
            <a:rect l="l" t="t" r="r" b="b"/>
            <a:pathLst>
              <a:path w="2044064" h="1649095">
                <a:moveTo>
                  <a:pt x="178892" y="272465"/>
                </a:moveTo>
                <a:lnTo>
                  <a:pt x="129959" y="223596"/>
                </a:lnTo>
                <a:lnTo>
                  <a:pt x="97586" y="259029"/>
                </a:lnTo>
                <a:lnTo>
                  <a:pt x="69227" y="297903"/>
                </a:lnTo>
                <a:lnTo>
                  <a:pt x="45250" y="339877"/>
                </a:lnTo>
                <a:lnTo>
                  <a:pt x="25984" y="384594"/>
                </a:lnTo>
                <a:lnTo>
                  <a:pt x="11785" y="431723"/>
                </a:lnTo>
                <a:lnTo>
                  <a:pt x="3009" y="480923"/>
                </a:lnTo>
                <a:lnTo>
                  <a:pt x="0" y="531850"/>
                </a:lnTo>
                <a:lnTo>
                  <a:pt x="0" y="1648853"/>
                </a:lnTo>
                <a:lnTo>
                  <a:pt x="68453" y="1648853"/>
                </a:lnTo>
                <a:lnTo>
                  <a:pt x="68453" y="535063"/>
                </a:lnTo>
                <a:lnTo>
                  <a:pt x="71920" y="484644"/>
                </a:lnTo>
                <a:lnTo>
                  <a:pt x="81991" y="436257"/>
                </a:lnTo>
                <a:lnTo>
                  <a:pt x="98209" y="390372"/>
                </a:lnTo>
                <a:lnTo>
                  <a:pt x="120078" y="347472"/>
                </a:lnTo>
                <a:lnTo>
                  <a:pt x="147129" y="308013"/>
                </a:lnTo>
                <a:lnTo>
                  <a:pt x="178892" y="272465"/>
                </a:lnTo>
                <a:close/>
              </a:path>
              <a:path w="2044064" h="1649095">
                <a:moveTo>
                  <a:pt x="2043582" y="133819"/>
                </a:moveTo>
                <a:lnTo>
                  <a:pt x="1811680" y="0"/>
                </a:lnTo>
                <a:lnTo>
                  <a:pt x="1843278" y="100571"/>
                </a:lnTo>
                <a:lnTo>
                  <a:pt x="430199" y="100571"/>
                </a:lnTo>
                <a:lnTo>
                  <a:pt x="381063" y="103390"/>
                </a:lnTo>
                <a:lnTo>
                  <a:pt x="333502" y="111645"/>
                </a:lnTo>
                <a:lnTo>
                  <a:pt x="287807" y="125018"/>
                </a:lnTo>
                <a:lnTo>
                  <a:pt x="244335" y="143192"/>
                </a:lnTo>
                <a:lnTo>
                  <a:pt x="203365" y="165862"/>
                </a:lnTo>
                <a:lnTo>
                  <a:pt x="165239" y="192697"/>
                </a:lnTo>
                <a:lnTo>
                  <a:pt x="130276" y="223405"/>
                </a:lnTo>
                <a:lnTo>
                  <a:pt x="179285" y="272211"/>
                </a:lnTo>
                <a:lnTo>
                  <a:pt x="214337" y="241884"/>
                </a:lnTo>
                <a:lnTo>
                  <a:pt x="253047" y="216115"/>
                </a:lnTo>
                <a:lnTo>
                  <a:pt x="294970" y="195313"/>
                </a:lnTo>
                <a:lnTo>
                  <a:pt x="339648" y="179908"/>
                </a:lnTo>
                <a:lnTo>
                  <a:pt x="386664" y="170357"/>
                </a:lnTo>
                <a:lnTo>
                  <a:pt x="435546" y="167081"/>
                </a:lnTo>
                <a:lnTo>
                  <a:pt x="1843278" y="167081"/>
                </a:lnTo>
                <a:lnTo>
                  <a:pt x="1811680" y="267385"/>
                </a:lnTo>
                <a:lnTo>
                  <a:pt x="1985835" y="167081"/>
                </a:lnTo>
                <a:lnTo>
                  <a:pt x="2043582" y="133819"/>
                </a:lnTo>
                <a:close/>
              </a:path>
            </a:pathLst>
          </a:custGeom>
          <a:solidFill>
            <a:srgbClr val="45AE3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171291" y="2749587"/>
            <a:ext cx="3088640" cy="3272790"/>
            <a:chOff x="1171291" y="2749587"/>
            <a:chExt cx="3088640" cy="3272790"/>
          </a:xfrm>
        </p:grpSpPr>
        <p:sp>
          <p:nvSpPr>
            <p:cNvPr id="6" name="object 6"/>
            <p:cNvSpPr/>
            <p:nvPr/>
          </p:nvSpPr>
          <p:spPr>
            <a:xfrm>
              <a:off x="2215743" y="4372901"/>
              <a:ext cx="2044064" cy="1649095"/>
            </a:xfrm>
            <a:custGeom>
              <a:rect l="l" t="t" r="r" b="b"/>
              <a:pathLst>
                <a:path w="2044064" h="1649095">
                  <a:moveTo>
                    <a:pt x="2043582" y="1514081"/>
                  </a:moveTo>
                  <a:lnTo>
                    <a:pt x="1985835" y="1480591"/>
                  </a:lnTo>
                  <a:lnTo>
                    <a:pt x="1811680" y="1379562"/>
                  </a:lnTo>
                  <a:lnTo>
                    <a:pt x="1843278" y="1480591"/>
                  </a:lnTo>
                  <a:lnTo>
                    <a:pt x="435546" y="1480591"/>
                  </a:lnTo>
                  <a:lnTo>
                    <a:pt x="386664" y="1477276"/>
                  </a:lnTo>
                  <a:lnTo>
                    <a:pt x="339648" y="1467662"/>
                  </a:lnTo>
                  <a:lnTo>
                    <a:pt x="294970" y="1452156"/>
                  </a:lnTo>
                  <a:lnTo>
                    <a:pt x="253047" y="1431201"/>
                  </a:lnTo>
                  <a:lnTo>
                    <a:pt x="214337" y="1405242"/>
                  </a:lnTo>
                  <a:lnTo>
                    <a:pt x="179285" y="1374698"/>
                  </a:lnTo>
                  <a:lnTo>
                    <a:pt x="178269" y="1375714"/>
                  </a:lnTo>
                  <a:lnTo>
                    <a:pt x="147129" y="1340853"/>
                  </a:lnTo>
                  <a:lnTo>
                    <a:pt x="120078" y="1301407"/>
                  </a:lnTo>
                  <a:lnTo>
                    <a:pt x="98209" y="1258506"/>
                  </a:lnTo>
                  <a:lnTo>
                    <a:pt x="81991" y="1212634"/>
                  </a:lnTo>
                  <a:lnTo>
                    <a:pt x="71920" y="1164247"/>
                  </a:lnTo>
                  <a:lnTo>
                    <a:pt x="68453" y="1113840"/>
                  </a:lnTo>
                  <a:lnTo>
                    <a:pt x="68453" y="0"/>
                  </a:lnTo>
                  <a:lnTo>
                    <a:pt x="0" y="0"/>
                  </a:lnTo>
                  <a:lnTo>
                    <a:pt x="0" y="1117053"/>
                  </a:lnTo>
                  <a:lnTo>
                    <a:pt x="3009" y="1167968"/>
                  </a:lnTo>
                  <a:lnTo>
                    <a:pt x="11785" y="1217155"/>
                  </a:lnTo>
                  <a:lnTo>
                    <a:pt x="25984" y="1264285"/>
                  </a:lnTo>
                  <a:lnTo>
                    <a:pt x="45250" y="1308989"/>
                  </a:lnTo>
                  <a:lnTo>
                    <a:pt x="69227" y="1350949"/>
                  </a:lnTo>
                  <a:lnTo>
                    <a:pt x="97586" y="1389824"/>
                  </a:lnTo>
                  <a:lnTo>
                    <a:pt x="129959" y="1425244"/>
                  </a:lnTo>
                  <a:lnTo>
                    <a:pt x="130835" y="1424368"/>
                  </a:lnTo>
                  <a:lnTo>
                    <a:pt x="165239" y="1454785"/>
                  </a:lnTo>
                  <a:lnTo>
                    <a:pt x="203365" y="1481823"/>
                  </a:lnTo>
                  <a:lnTo>
                    <a:pt x="244335" y="1504645"/>
                  </a:lnTo>
                  <a:lnTo>
                    <a:pt x="287807" y="1522945"/>
                  </a:lnTo>
                  <a:lnTo>
                    <a:pt x="333502" y="1536420"/>
                  </a:lnTo>
                  <a:lnTo>
                    <a:pt x="381063" y="1544726"/>
                  </a:lnTo>
                  <a:lnTo>
                    <a:pt x="430199" y="1547571"/>
                  </a:lnTo>
                  <a:lnTo>
                    <a:pt x="1843278" y="1547571"/>
                  </a:lnTo>
                  <a:lnTo>
                    <a:pt x="1811680" y="1648866"/>
                  </a:lnTo>
                  <a:lnTo>
                    <a:pt x="2043582" y="1514081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71291" y="2749587"/>
              <a:ext cx="2089150" cy="2089150"/>
            </a:xfrm>
            <a:custGeom>
              <a:rect l="l" t="t" r="r" b="b"/>
              <a:pathLst>
                <a:path w="2089150" h="2089150">
                  <a:moveTo>
                    <a:pt x="1044462" y="2088927"/>
                  </a:moveTo>
                  <a:lnTo>
                    <a:pt x="996652" y="2087853"/>
                  </a:lnTo>
                  <a:lnTo>
                    <a:pt x="949394" y="2084659"/>
                  </a:lnTo>
                  <a:lnTo>
                    <a:pt x="902734" y="2079393"/>
                  </a:lnTo>
                  <a:lnTo>
                    <a:pt x="856718" y="2072100"/>
                  </a:lnTo>
                  <a:lnTo>
                    <a:pt x="811392" y="2062826"/>
                  </a:lnTo>
                  <a:lnTo>
                    <a:pt x="766802" y="2051618"/>
                  </a:lnTo>
                  <a:lnTo>
                    <a:pt x="722994" y="2038522"/>
                  </a:lnTo>
                  <a:lnTo>
                    <a:pt x="680014" y="2023583"/>
                  </a:lnTo>
                  <a:lnTo>
                    <a:pt x="637909" y="2006848"/>
                  </a:lnTo>
                  <a:lnTo>
                    <a:pt x="596725" y="1988363"/>
                  </a:lnTo>
                  <a:lnTo>
                    <a:pt x="556506" y="1968174"/>
                  </a:lnTo>
                  <a:lnTo>
                    <a:pt x="517301" y="1946327"/>
                  </a:lnTo>
                  <a:lnTo>
                    <a:pt x="479154" y="1922869"/>
                  </a:lnTo>
                  <a:lnTo>
                    <a:pt x="442112" y="1897844"/>
                  </a:lnTo>
                  <a:lnTo>
                    <a:pt x="406221" y="1871300"/>
                  </a:lnTo>
                  <a:lnTo>
                    <a:pt x="371527" y="1843282"/>
                  </a:lnTo>
                  <a:lnTo>
                    <a:pt x="338076" y="1813837"/>
                  </a:lnTo>
                  <a:lnTo>
                    <a:pt x="305914" y="1783011"/>
                  </a:lnTo>
                  <a:lnTo>
                    <a:pt x="275088" y="1750849"/>
                  </a:lnTo>
                  <a:lnTo>
                    <a:pt x="245643" y="1717398"/>
                  </a:lnTo>
                  <a:lnTo>
                    <a:pt x="217625" y="1682704"/>
                  </a:lnTo>
                  <a:lnTo>
                    <a:pt x="191081" y="1646813"/>
                  </a:lnTo>
                  <a:lnTo>
                    <a:pt x="166057" y="1609771"/>
                  </a:lnTo>
                  <a:lnTo>
                    <a:pt x="142598" y="1571624"/>
                  </a:lnTo>
                  <a:lnTo>
                    <a:pt x="120751" y="1532419"/>
                  </a:lnTo>
                  <a:lnTo>
                    <a:pt x="100562" y="1492200"/>
                  </a:lnTo>
                  <a:lnTo>
                    <a:pt x="82077" y="1451016"/>
                  </a:lnTo>
                  <a:lnTo>
                    <a:pt x="65342" y="1408911"/>
                  </a:lnTo>
                  <a:lnTo>
                    <a:pt x="50404" y="1365931"/>
                  </a:lnTo>
                  <a:lnTo>
                    <a:pt x="37307" y="1322123"/>
                  </a:lnTo>
                  <a:lnTo>
                    <a:pt x="26099" y="1277533"/>
                  </a:lnTo>
                  <a:lnTo>
                    <a:pt x="16826" y="1232207"/>
                  </a:lnTo>
                  <a:lnTo>
                    <a:pt x="9533" y="1186191"/>
                  </a:lnTo>
                  <a:lnTo>
                    <a:pt x="4267" y="1139531"/>
                  </a:lnTo>
                  <a:lnTo>
                    <a:pt x="1073" y="1092273"/>
                  </a:lnTo>
                  <a:lnTo>
                    <a:pt x="0" y="1044463"/>
                  </a:lnTo>
                  <a:lnTo>
                    <a:pt x="1074" y="996654"/>
                  </a:lnTo>
                  <a:lnTo>
                    <a:pt x="4268" y="949396"/>
                  </a:lnTo>
                  <a:lnTo>
                    <a:pt x="9534" y="902735"/>
                  </a:lnTo>
                  <a:lnTo>
                    <a:pt x="16827" y="856719"/>
                  </a:lnTo>
                  <a:lnTo>
                    <a:pt x="26101" y="811393"/>
                  </a:lnTo>
                  <a:lnTo>
                    <a:pt x="37309" y="766803"/>
                  </a:lnTo>
                  <a:lnTo>
                    <a:pt x="50405" y="722995"/>
                  </a:lnTo>
                  <a:lnTo>
                    <a:pt x="65344" y="680015"/>
                  </a:lnTo>
                  <a:lnTo>
                    <a:pt x="82079" y="637910"/>
                  </a:lnTo>
                  <a:lnTo>
                    <a:pt x="100564" y="596725"/>
                  </a:lnTo>
                  <a:lnTo>
                    <a:pt x="120753" y="556507"/>
                  </a:lnTo>
                  <a:lnTo>
                    <a:pt x="142600" y="517302"/>
                  </a:lnTo>
                  <a:lnTo>
                    <a:pt x="166059" y="479155"/>
                  </a:lnTo>
                  <a:lnTo>
                    <a:pt x="191083" y="442113"/>
                  </a:lnTo>
                  <a:lnTo>
                    <a:pt x="217627" y="406222"/>
                  </a:lnTo>
                  <a:lnTo>
                    <a:pt x="245645" y="371528"/>
                  </a:lnTo>
                  <a:lnTo>
                    <a:pt x="275090" y="338077"/>
                  </a:lnTo>
                  <a:lnTo>
                    <a:pt x="305917" y="305915"/>
                  </a:lnTo>
                  <a:lnTo>
                    <a:pt x="338079" y="275089"/>
                  </a:lnTo>
                  <a:lnTo>
                    <a:pt x="371530" y="245644"/>
                  </a:lnTo>
                  <a:lnTo>
                    <a:pt x="406224" y="217626"/>
                  </a:lnTo>
                  <a:lnTo>
                    <a:pt x="442115" y="191082"/>
                  </a:lnTo>
                  <a:lnTo>
                    <a:pt x="479157" y="166057"/>
                  </a:lnTo>
                  <a:lnTo>
                    <a:pt x="517304" y="142599"/>
                  </a:lnTo>
                  <a:lnTo>
                    <a:pt x="556509" y="120752"/>
                  </a:lnTo>
                  <a:lnTo>
                    <a:pt x="596727" y="100563"/>
                  </a:lnTo>
                  <a:lnTo>
                    <a:pt x="637912" y="82078"/>
                  </a:lnTo>
                  <a:lnTo>
                    <a:pt x="680017" y="65343"/>
                  </a:lnTo>
                  <a:lnTo>
                    <a:pt x="722997" y="50405"/>
                  </a:lnTo>
                  <a:lnTo>
                    <a:pt x="766805" y="37308"/>
                  </a:lnTo>
                  <a:lnTo>
                    <a:pt x="811395" y="26101"/>
                  </a:lnTo>
                  <a:lnTo>
                    <a:pt x="856721" y="16827"/>
                  </a:lnTo>
                  <a:lnTo>
                    <a:pt x="902736" y="9534"/>
                  </a:lnTo>
                  <a:lnTo>
                    <a:pt x="949396" y="4268"/>
                  </a:lnTo>
                  <a:lnTo>
                    <a:pt x="996653" y="1074"/>
                  </a:lnTo>
                  <a:lnTo>
                    <a:pt x="1044462" y="0"/>
                  </a:lnTo>
                  <a:lnTo>
                    <a:pt x="1092270" y="1074"/>
                  </a:lnTo>
                  <a:lnTo>
                    <a:pt x="1139528" y="4268"/>
                  </a:lnTo>
                  <a:lnTo>
                    <a:pt x="1186189" y="9534"/>
                  </a:lnTo>
                  <a:lnTo>
                    <a:pt x="1232206" y="16827"/>
                  </a:lnTo>
                  <a:lnTo>
                    <a:pt x="1277532" y="26101"/>
                  </a:lnTo>
                  <a:lnTo>
                    <a:pt x="1322122" y="37309"/>
                  </a:lnTo>
                  <a:lnTo>
                    <a:pt x="1365930" y="50405"/>
                  </a:lnTo>
                  <a:lnTo>
                    <a:pt x="1408910" y="65344"/>
                  </a:lnTo>
                  <a:lnTo>
                    <a:pt x="1451015" y="82079"/>
                  </a:lnTo>
                  <a:lnTo>
                    <a:pt x="1492200" y="100564"/>
                  </a:lnTo>
                  <a:lnTo>
                    <a:pt x="1532418" y="120753"/>
                  </a:lnTo>
                  <a:lnTo>
                    <a:pt x="1571623" y="142600"/>
                  </a:lnTo>
                  <a:lnTo>
                    <a:pt x="1609770" y="166059"/>
                  </a:lnTo>
                  <a:lnTo>
                    <a:pt x="1646812" y="191083"/>
                  </a:lnTo>
                  <a:lnTo>
                    <a:pt x="1682703" y="217627"/>
                  </a:lnTo>
                  <a:lnTo>
                    <a:pt x="1717397" y="245645"/>
                  </a:lnTo>
                  <a:lnTo>
                    <a:pt x="1750848" y="275090"/>
                  </a:lnTo>
                  <a:lnTo>
                    <a:pt x="1783010" y="305916"/>
                  </a:lnTo>
                  <a:lnTo>
                    <a:pt x="1813836" y="338078"/>
                  </a:lnTo>
                  <a:lnTo>
                    <a:pt x="1843281" y="371529"/>
                  </a:lnTo>
                  <a:lnTo>
                    <a:pt x="1871299" y="406223"/>
                  </a:lnTo>
                  <a:lnTo>
                    <a:pt x="1897843" y="442114"/>
                  </a:lnTo>
                  <a:lnTo>
                    <a:pt x="1922867" y="479156"/>
                  </a:lnTo>
                  <a:lnTo>
                    <a:pt x="1946326" y="517303"/>
                  </a:lnTo>
                  <a:lnTo>
                    <a:pt x="1968173" y="556509"/>
                  </a:lnTo>
                  <a:lnTo>
                    <a:pt x="1988362" y="596727"/>
                  </a:lnTo>
                  <a:lnTo>
                    <a:pt x="2006847" y="637912"/>
                  </a:lnTo>
                  <a:lnTo>
                    <a:pt x="2023582" y="680017"/>
                  </a:lnTo>
                  <a:lnTo>
                    <a:pt x="2038520" y="722996"/>
                  </a:lnTo>
                  <a:lnTo>
                    <a:pt x="2051617" y="766804"/>
                  </a:lnTo>
                  <a:lnTo>
                    <a:pt x="2062825" y="811394"/>
                  </a:lnTo>
                  <a:lnTo>
                    <a:pt x="2072098" y="856720"/>
                  </a:lnTo>
                  <a:lnTo>
                    <a:pt x="2079391" y="902737"/>
                  </a:lnTo>
                  <a:lnTo>
                    <a:pt x="2084658" y="949397"/>
                  </a:lnTo>
                  <a:lnTo>
                    <a:pt x="2087851" y="996654"/>
                  </a:lnTo>
                  <a:lnTo>
                    <a:pt x="2088926" y="1044464"/>
                  </a:lnTo>
                  <a:lnTo>
                    <a:pt x="2087851" y="1092274"/>
                  </a:lnTo>
                  <a:lnTo>
                    <a:pt x="2084657" y="1139532"/>
                  </a:lnTo>
                  <a:lnTo>
                    <a:pt x="2079391" y="1186192"/>
                  </a:lnTo>
                  <a:lnTo>
                    <a:pt x="2072098" y="1232208"/>
                  </a:lnTo>
                  <a:lnTo>
                    <a:pt x="2062824" y="1277534"/>
                  </a:lnTo>
                  <a:lnTo>
                    <a:pt x="2051616" y="1322124"/>
                  </a:lnTo>
                  <a:lnTo>
                    <a:pt x="2038520" y="1365932"/>
                  </a:lnTo>
                  <a:lnTo>
                    <a:pt x="2023581" y="1408911"/>
                  </a:lnTo>
                  <a:lnTo>
                    <a:pt x="2006846" y="1451017"/>
                  </a:lnTo>
                  <a:lnTo>
                    <a:pt x="1988361" y="1492201"/>
                  </a:lnTo>
                  <a:lnTo>
                    <a:pt x="1968172" y="1532419"/>
                  </a:lnTo>
                  <a:lnTo>
                    <a:pt x="1946325" y="1571625"/>
                  </a:lnTo>
                  <a:lnTo>
                    <a:pt x="1922867" y="1609772"/>
                  </a:lnTo>
                  <a:lnTo>
                    <a:pt x="1897842" y="1646814"/>
                  </a:lnTo>
                  <a:lnTo>
                    <a:pt x="1871298" y="1682705"/>
                  </a:lnTo>
                  <a:lnTo>
                    <a:pt x="1843280" y="1717399"/>
                  </a:lnTo>
                  <a:lnTo>
                    <a:pt x="1813835" y="1750850"/>
                  </a:lnTo>
                  <a:lnTo>
                    <a:pt x="1783009" y="1783011"/>
                  </a:lnTo>
                  <a:lnTo>
                    <a:pt x="1750847" y="1813838"/>
                  </a:lnTo>
                  <a:lnTo>
                    <a:pt x="1717396" y="1843283"/>
                  </a:lnTo>
                  <a:lnTo>
                    <a:pt x="1682702" y="1871301"/>
                  </a:lnTo>
                  <a:lnTo>
                    <a:pt x="1646811" y="1897845"/>
                  </a:lnTo>
                  <a:lnTo>
                    <a:pt x="1609769" y="1922869"/>
                  </a:lnTo>
                  <a:lnTo>
                    <a:pt x="1571622" y="1946328"/>
                  </a:lnTo>
                  <a:lnTo>
                    <a:pt x="1532416" y="1968175"/>
                  </a:lnTo>
                  <a:lnTo>
                    <a:pt x="1492198" y="1988364"/>
                  </a:lnTo>
                  <a:lnTo>
                    <a:pt x="1451013" y="2006849"/>
                  </a:lnTo>
                  <a:lnTo>
                    <a:pt x="1408908" y="2023583"/>
                  </a:lnTo>
                  <a:lnTo>
                    <a:pt x="1365929" y="2038522"/>
                  </a:lnTo>
                  <a:lnTo>
                    <a:pt x="1322121" y="2051618"/>
                  </a:lnTo>
                  <a:lnTo>
                    <a:pt x="1277531" y="2062826"/>
                  </a:lnTo>
                  <a:lnTo>
                    <a:pt x="1232204" y="2072100"/>
                  </a:lnTo>
                  <a:lnTo>
                    <a:pt x="1186188" y="2079393"/>
                  </a:lnTo>
                  <a:lnTo>
                    <a:pt x="1139528" y="2084659"/>
                  </a:lnTo>
                  <a:lnTo>
                    <a:pt x="1092269" y="2087853"/>
                  </a:lnTo>
                  <a:lnTo>
                    <a:pt x="1044462" y="2088927"/>
                  </a:lnTo>
                  <a:close/>
                </a:path>
              </a:pathLst>
            </a:custGeom>
            <a:solidFill>
              <a:srgbClr val="B0E4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978060" y="3564785"/>
              <a:ext cx="482600" cy="478790"/>
            </a:xfrm>
            <a:custGeom>
              <a:rect l="l" t="t" r="r" b="b"/>
              <a:pathLst>
                <a:path w="482600" h="478789">
                  <a:moveTo>
                    <a:pt x="245558" y="478630"/>
                  </a:moveTo>
                  <a:lnTo>
                    <a:pt x="197237" y="473871"/>
                  </a:lnTo>
                  <a:lnTo>
                    <a:pt x="151692" y="460138"/>
                  </a:lnTo>
                  <a:lnTo>
                    <a:pt x="110052" y="438246"/>
                  </a:lnTo>
                  <a:lnTo>
                    <a:pt x="73448" y="409011"/>
                  </a:lnTo>
                  <a:lnTo>
                    <a:pt x="43010" y="373250"/>
                  </a:lnTo>
                  <a:lnTo>
                    <a:pt x="19869" y="331778"/>
                  </a:lnTo>
                  <a:lnTo>
                    <a:pt x="5155" y="285410"/>
                  </a:lnTo>
                  <a:lnTo>
                    <a:pt x="0" y="234964"/>
                  </a:lnTo>
                  <a:lnTo>
                    <a:pt x="5155" y="187390"/>
                  </a:lnTo>
                  <a:lnTo>
                    <a:pt x="19869" y="143181"/>
                  </a:lnTo>
                  <a:lnTo>
                    <a:pt x="43010" y="103255"/>
                  </a:lnTo>
                  <a:lnTo>
                    <a:pt x="73448" y="68531"/>
                  </a:lnTo>
                  <a:lnTo>
                    <a:pt x="110052" y="39925"/>
                  </a:lnTo>
                  <a:lnTo>
                    <a:pt x="151692" y="18356"/>
                  </a:lnTo>
                  <a:lnTo>
                    <a:pt x="197237" y="4742"/>
                  </a:lnTo>
                  <a:lnTo>
                    <a:pt x="245558" y="0"/>
                  </a:lnTo>
                  <a:lnTo>
                    <a:pt x="283515" y="3127"/>
                  </a:lnTo>
                  <a:lnTo>
                    <a:pt x="319006" y="11965"/>
                  </a:lnTo>
                  <a:lnTo>
                    <a:pt x="352852" y="25699"/>
                  </a:lnTo>
                  <a:lnTo>
                    <a:pt x="385876" y="43511"/>
                  </a:lnTo>
                  <a:lnTo>
                    <a:pt x="350797" y="78321"/>
                  </a:lnTo>
                  <a:lnTo>
                    <a:pt x="245558" y="78321"/>
                  </a:lnTo>
                  <a:lnTo>
                    <a:pt x="202764" y="83881"/>
                  </a:lnTo>
                  <a:lnTo>
                    <a:pt x="163380" y="99593"/>
                  </a:lnTo>
                  <a:lnTo>
                    <a:pt x="129356" y="124008"/>
                  </a:lnTo>
                  <a:lnTo>
                    <a:pt x="102640" y="155675"/>
                  </a:lnTo>
                  <a:lnTo>
                    <a:pt x="85182" y="193144"/>
                  </a:lnTo>
                  <a:lnTo>
                    <a:pt x="78929" y="234964"/>
                  </a:lnTo>
                  <a:lnTo>
                    <a:pt x="85182" y="280450"/>
                  </a:lnTo>
                  <a:lnTo>
                    <a:pt x="102640" y="320376"/>
                  </a:lnTo>
                  <a:lnTo>
                    <a:pt x="129356" y="353534"/>
                  </a:lnTo>
                  <a:lnTo>
                    <a:pt x="163380" y="378714"/>
                  </a:lnTo>
                  <a:lnTo>
                    <a:pt x="202764" y="394709"/>
                  </a:lnTo>
                  <a:lnTo>
                    <a:pt x="245558" y="400309"/>
                  </a:lnTo>
                  <a:lnTo>
                    <a:pt x="420298" y="400309"/>
                  </a:lnTo>
                  <a:lnTo>
                    <a:pt x="413282" y="409011"/>
                  </a:lnTo>
                  <a:lnTo>
                    <a:pt x="378288" y="438246"/>
                  </a:lnTo>
                  <a:lnTo>
                    <a:pt x="338053" y="460138"/>
                  </a:lnTo>
                  <a:lnTo>
                    <a:pt x="293501" y="473871"/>
                  </a:lnTo>
                  <a:lnTo>
                    <a:pt x="245558" y="478630"/>
                  </a:lnTo>
                  <a:close/>
                </a:path>
                <a:path w="482600" h="478789">
                  <a:moveTo>
                    <a:pt x="333257" y="95725"/>
                  </a:moveTo>
                  <a:lnTo>
                    <a:pt x="312154" y="89335"/>
                  </a:lnTo>
                  <a:lnTo>
                    <a:pt x="289407" y="83760"/>
                  </a:lnTo>
                  <a:lnTo>
                    <a:pt x="266660" y="79816"/>
                  </a:lnTo>
                  <a:lnTo>
                    <a:pt x="245558" y="78321"/>
                  </a:lnTo>
                  <a:lnTo>
                    <a:pt x="350797" y="78321"/>
                  </a:lnTo>
                  <a:lnTo>
                    <a:pt x="333257" y="95725"/>
                  </a:lnTo>
                  <a:close/>
                </a:path>
                <a:path w="482600" h="478789">
                  <a:moveTo>
                    <a:pt x="420298" y="400309"/>
                  </a:moveTo>
                  <a:lnTo>
                    <a:pt x="245558" y="400309"/>
                  </a:lnTo>
                  <a:lnTo>
                    <a:pt x="288352" y="394709"/>
                  </a:lnTo>
                  <a:lnTo>
                    <a:pt x="327735" y="378714"/>
                  </a:lnTo>
                  <a:lnTo>
                    <a:pt x="361759" y="353534"/>
                  </a:lnTo>
                  <a:lnTo>
                    <a:pt x="388475" y="320376"/>
                  </a:lnTo>
                  <a:lnTo>
                    <a:pt x="405934" y="280450"/>
                  </a:lnTo>
                  <a:lnTo>
                    <a:pt x="412186" y="234964"/>
                  </a:lnTo>
                  <a:lnTo>
                    <a:pt x="410542" y="215383"/>
                  </a:lnTo>
                  <a:lnTo>
                    <a:pt x="405609" y="195803"/>
                  </a:lnTo>
                  <a:lnTo>
                    <a:pt x="397387" y="176223"/>
                  </a:lnTo>
                  <a:lnTo>
                    <a:pt x="385876" y="156642"/>
                  </a:lnTo>
                  <a:lnTo>
                    <a:pt x="438496" y="95725"/>
                  </a:lnTo>
                  <a:lnTo>
                    <a:pt x="456447" y="128495"/>
                  </a:lnTo>
                  <a:lnTo>
                    <a:pt x="470287" y="162081"/>
                  </a:lnTo>
                  <a:lnTo>
                    <a:pt x="479194" y="197299"/>
                  </a:lnTo>
                  <a:lnTo>
                    <a:pt x="482346" y="234964"/>
                  </a:lnTo>
                  <a:lnTo>
                    <a:pt x="477567" y="285410"/>
                  </a:lnTo>
                  <a:lnTo>
                    <a:pt x="463847" y="331778"/>
                  </a:lnTo>
                  <a:lnTo>
                    <a:pt x="442110" y="373250"/>
                  </a:lnTo>
                  <a:lnTo>
                    <a:pt x="420298" y="400309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147414" y="3730519"/>
              <a:ext cx="154590" cy="1472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97646" y="3303422"/>
              <a:ext cx="931544" cy="924560"/>
            </a:xfrm>
            <a:custGeom>
              <a:rect l="l" t="t" r="r" b="b"/>
              <a:pathLst>
                <a:path w="931544" h="924560">
                  <a:moveTo>
                    <a:pt x="854202" y="496366"/>
                  </a:moveTo>
                  <a:lnTo>
                    <a:pt x="851065" y="445033"/>
                  </a:lnTo>
                  <a:lnTo>
                    <a:pt x="841654" y="395808"/>
                  </a:lnTo>
                  <a:lnTo>
                    <a:pt x="825969" y="348665"/>
                  </a:lnTo>
                  <a:lnTo>
                    <a:pt x="803998" y="303618"/>
                  </a:lnTo>
                  <a:lnTo>
                    <a:pt x="775754" y="260667"/>
                  </a:lnTo>
                  <a:lnTo>
                    <a:pt x="714743" y="269392"/>
                  </a:lnTo>
                  <a:lnTo>
                    <a:pt x="697306" y="278130"/>
                  </a:lnTo>
                  <a:lnTo>
                    <a:pt x="725551" y="316750"/>
                  </a:lnTo>
                  <a:lnTo>
                    <a:pt x="747522" y="358724"/>
                  </a:lnTo>
                  <a:lnTo>
                    <a:pt x="763206" y="403199"/>
                  </a:lnTo>
                  <a:lnTo>
                    <a:pt x="772617" y="449364"/>
                  </a:lnTo>
                  <a:lnTo>
                    <a:pt x="775754" y="496366"/>
                  </a:lnTo>
                  <a:lnTo>
                    <a:pt x="772553" y="545414"/>
                  </a:lnTo>
                  <a:lnTo>
                    <a:pt x="763244" y="591947"/>
                  </a:lnTo>
                  <a:lnTo>
                    <a:pt x="748245" y="635635"/>
                  </a:lnTo>
                  <a:lnTo>
                    <a:pt x="727976" y="676135"/>
                  </a:lnTo>
                  <a:lnTo>
                    <a:pt x="702868" y="713117"/>
                  </a:lnTo>
                  <a:lnTo>
                    <a:pt x="673341" y="746252"/>
                  </a:lnTo>
                  <a:lnTo>
                    <a:pt x="639813" y="775208"/>
                  </a:lnTo>
                  <a:lnTo>
                    <a:pt x="602716" y="799642"/>
                  </a:lnTo>
                  <a:lnTo>
                    <a:pt x="562483" y="819226"/>
                  </a:lnTo>
                  <a:lnTo>
                    <a:pt x="519518" y="833628"/>
                  </a:lnTo>
                  <a:lnTo>
                    <a:pt x="474243" y="842518"/>
                  </a:lnTo>
                  <a:lnTo>
                    <a:pt x="427101" y="845553"/>
                  </a:lnTo>
                  <a:lnTo>
                    <a:pt x="379958" y="842518"/>
                  </a:lnTo>
                  <a:lnTo>
                    <a:pt x="334695" y="833628"/>
                  </a:lnTo>
                  <a:lnTo>
                    <a:pt x="291731" y="819226"/>
                  </a:lnTo>
                  <a:lnTo>
                    <a:pt x="251485" y="799642"/>
                  </a:lnTo>
                  <a:lnTo>
                    <a:pt x="214388" y="775208"/>
                  </a:lnTo>
                  <a:lnTo>
                    <a:pt x="180860" y="746252"/>
                  </a:lnTo>
                  <a:lnTo>
                    <a:pt x="151333" y="713117"/>
                  </a:lnTo>
                  <a:lnTo>
                    <a:pt x="126225" y="676135"/>
                  </a:lnTo>
                  <a:lnTo>
                    <a:pt x="105956" y="635635"/>
                  </a:lnTo>
                  <a:lnTo>
                    <a:pt x="90957" y="591947"/>
                  </a:lnTo>
                  <a:lnTo>
                    <a:pt x="81648" y="545414"/>
                  </a:lnTo>
                  <a:lnTo>
                    <a:pt x="78447" y="496366"/>
                  </a:lnTo>
                  <a:lnTo>
                    <a:pt x="81648" y="449148"/>
                  </a:lnTo>
                  <a:lnTo>
                    <a:pt x="90957" y="403821"/>
                  </a:lnTo>
                  <a:lnTo>
                    <a:pt x="105956" y="360781"/>
                  </a:lnTo>
                  <a:lnTo>
                    <a:pt x="126225" y="320484"/>
                  </a:lnTo>
                  <a:lnTo>
                    <a:pt x="151333" y="283324"/>
                  </a:lnTo>
                  <a:lnTo>
                    <a:pt x="180860" y="249758"/>
                  </a:lnTo>
                  <a:lnTo>
                    <a:pt x="214388" y="220179"/>
                  </a:lnTo>
                  <a:lnTo>
                    <a:pt x="251485" y="195033"/>
                  </a:lnTo>
                  <a:lnTo>
                    <a:pt x="291731" y="174739"/>
                  </a:lnTo>
                  <a:lnTo>
                    <a:pt x="334695" y="159715"/>
                  </a:lnTo>
                  <a:lnTo>
                    <a:pt x="379958" y="150380"/>
                  </a:lnTo>
                  <a:lnTo>
                    <a:pt x="427101" y="147180"/>
                  </a:lnTo>
                  <a:lnTo>
                    <a:pt x="474027" y="151168"/>
                  </a:lnTo>
                  <a:lnTo>
                    <a:pt x="520128" y="162267"/>
                  </a:lnTo>
                  <a:lnTo>
                    <a:pt x="564540" y="179235"/>
                  </a:lnTo>
                  <a:lnTo>
                    <a:pt x="606450" y="200812"/>
                  </a:lnTo>
                  <a:lnTo>
                    <a:pt x="645007" y="225755"/>
                  </a:lnTo>
                  <a:lnTo>
                    <a:pt x="662444" y="208292"/>
                  </a:lnTo>
                  <a:lnTo>
                    <a:pt x="662444" y="147180"/>
                  </a:lnTo>
                  <a:lnTo>
                    <a:pt x="619556" y="123164"/>
                  </a:lnTo>
                  <a:lnTo>
                    <a:pt x="574586" y="103746"/>
                  </a:lnTo>
                  <a:lnTo>
                    <a:pt x="527519" y="89357"/>
                  </a:lnTo>
                  <a:lnTo>
                    <a:pt x="478358" y="80416"/>
                  </a:lnTo>
                  <a:lnTo>
                    <a:pt x="427101" y="77343"/>
                  </a:lnTo>
                  <a:lnTo>
                    <a:pt x="377393" y="80225"/>
                  </a:lnTo>
                  <a:lnTo>
                    <a:pt x="329349" y="88646"/>
                  </a:lnTo>
                  <a:lnTo>
                    <a:pt x="283273" y="102260"/>
                  </a:lnTo>
                  <a:lnTo>
                    <a:pt x="239509" y="120713"/>
                  </a:lnTo>
                  <a:lnTo>
                    <a:pt x="198374" y="143675"/>
                  </a:lnTo>
                  <a:lnTo>
                    <a:pt x="160197" y="170802"/>
                  </a:lnTo>
                  <a:lnTo>
                    <a:pt x="125298" y="201739"/>
                  </a:lnTo>
                  <a:lnTo>
                    <a:pt x="94005" y="236156"/>
                  </a:lnTo>
                  <a:lnTo>
                    <a:pt x="66624" y="273710"/>
                  </a:lnTo>
                  <a:lnTo>
                    <a:pt x="43510" y="314032"/>
                  </a:lnTo>
                  <a:lnTo>
                    <a:pt x="24955" y="356819"/>
                  </a:lnTo>
                  <a:lnTo>
                    <a:pt x="11315" y="401688"/>
                  </a:lnTo>
                  <a:lnTo>
                    <a:pt x="2882" y="448322"/>
                  </a:lnTo>
                  <a:lnTo>
                    <a:pt x="0" y="496366"/>
                  </a:lnTo>
                  <a:lnTo>
                    <a:pt x="2514" y="542886"/>
                  </a:lnTo>
                  <a:lnTo>
                    <a:pt x="9880" y="587971"/>
                  </a:lnTo>
                  <a:lnTo>
                    <a:pt x="21831" y="631367"/>
                  </a:lnTo>
                  <a:lnTo>
                    <a:pt x="38100" y="672795"/>
                  </a:lnTo>
                  <a:lnTo>
                    <a:pt x="58432" y="712025"/>
                  </a:lnTo>
                  <a:lnTo>
                    <a:pt x="82562" y="748753"/>
                  </a:lnTo>
                  <a:lnTo>
                    <a:pt x="110223" y="782751"/>
                  </a:lnTo>
                  <a:lnTo>
                    <a:pt x="141160" y="813727"/>
                  </a:lnTo>
                  <a:lnTo>
                    <a:pt x="175094" y="841425"/>
                  </a:lnTo>
                  <a:lnTo>
                    <a:pt x="211772" y="865593"/>
                  </a:lnTo>
                  <a:lnTo>
                    <a:pt x="250939" y="885964"/>
                  </a:lnTo>
                  <a:lnTo>
                    <a:pt x="292315" y="902258"/>
                  </a:lnTo>
                  <a:lnTo>
                    <a:pt x="335648" y="914222"/>
                  </a:lnTo>
                  <a:lnTo>
                    <a:pt x="380657" y="921600"/>
                  </a:lnTo>
                  <a:lnTo>
                    <a:pt x="427101" y="924115"/>
                  </a:lnTo>
                  <a:lnTo>
                    <a:pt x="473544" y="921600"/>
                  </a:lnTo>
                  <a:lnTo>
                    <a:pt x="518566" y="914222"/>
                  </a:lnTo>
                  <a:lnTo>
                    <a:pt x="561898" y="902258"/>
                  </a:lnTo>
                  <a:lnTo>
                    <a:pt x="603275" y="885964"/>
                  </a:lnTo>
                  <a:lnTo>
                    <a:pt x="642429" y="865593"/>
                  </a:lnTo>
                  <a:lnTo>
                    <a:pt x="679107" y="841425"/>
                  </a:lnTo>
                  <a:lnTo>
                    <a:pt x="713054" y="813727"/>
                  </a:lnTo>
                  <a:lnTo>
                    <a:pt x="743978" y="782751"/>
                  </a:lnTo>
                  <a:lnTo>
                    <a:pt x="771639" y="748753"/>
                  </a:lnTo>
                  <a:lnTo>
                    <a:pt x="795769" y="712025"/>
                  </a:lnTo>
                  <a:lnTo>
                    <a:pt x="816102" y="672795"/>
                  </a:lnTo>
                  <a:lnTo>
                    <a:pt x="832383" y="631367"/>
                  </a:lnTo>
                  <a:lnTo>
                    <a:pt x="844334" y="587971"/>
                  </a:lnTo>
                  <a:lnTo>
                    <a:pt x="851687" y="542886"/>
                  </a:lnTo>
                  <a:lnTo>
                    <a:pt x="854202" y="496366"/>
                  </a:lnTo>
                  <a:close/>
                </a:path>
                <a:path w="931544" h="924560">
                  <a:moveTo>
                    <a:pt x="931456" y="110451"/>
                  </a:moveTo>
                  <a:lnTo>
                    <a:pt x="809967" y="110451"/>
                  </a:lnTo>
                  <a:lnTo>
                    <a:pt x="817333" y="0"/>
                  </a:lnTo>
                  <a:lnTo>
                    <a:pt x="747382" y="58902"/>
                  </a:lnTo>
                  <a:lnTo>
                    <a:pt x="688479" y="128854"/>
                  </a:lnTo>
                  <a:lnTo>
                    <a:pt x="681113" y="217220"/>
                  </a:lnTo>
                  <a:lnTo>
                    <a:pt x="574357" y="331343"/>
                  </a:lnTo>
                  <a:lnTo>
                    <a:pt x="478637" y="427062"/>
                  </a:lnTo>
                  <a:lnTo>
                    <a:pt x="427101" y="497014"/>
                  </a:lnTo>
                  <a:lnTo>
                    <a:pt x="497052" y="452843"/>
                  </a:lnTo>
                  <a:lnTo>
                    <a:pt x="706894" y="242989"/>
                  </a:lnTo>
                  <a:lnTo>
                    <a:pt x="802601" y="242989"/>
                  </a:lnTo>
                  <a:lnTo>
                    <a:pt x="861504" y="173037"/>
                  </a:lnTo>
                  <a:lnTo>
                    <a:pt x="931456" y="110451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/>
          <p:cNvPicPr/>
          <p:nvPr/>
        </p:nvPicPr>
        <p:blipFill>
          <a:blip r:embed="rId3"/>
          <a:stretch>
            <a:fillRect/>
          </a:stretch>
        </p:blipFill>
        <p:spPr>
          <a:xfrm>
            <a:off x="454963" y="331167"/>
            <a:ext cx="84147" cy="8414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54963" y="337742"/>
            <a:ext cx="515620" cy="433705"/>
            <a:chOff x="454963" y="337742"/>
            <a:chExt cx="515620" cy="433705"/>
          </a:xfrm>
        </p:grpSpPr>
        <p:pic>
          <p:nvPicPr>
            <p:cNvPr id="13" name="object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073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国家层面政策法规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435504" y="1110480"/>
            <a:ext cx="6293485" cy="488950"/>
          </a:xfrm>
          <a:prstGeom prst="rect">
            <a:avLst/>
          </a:prstGeom>
          <a:solidFill>
            <a:srgbClr val="B0E4AA"/>
          </a:solidFill>
        </p:spPr>
        <p:txBody>
          <a:bodyPr vert="horz" wrap="square" lIns="0" tIns="6858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540"/>
              </a:spcBef>
            </a:pPr>
            <a:r>
              <a:rPr sz="2000" b="1">
                <a:solidFill>
                  <a:srgbClr val="007D49"/>
                </a:solidFill>
                <a:latin typeface="微软雅黑"/>
                <a:cs typeface="微软雅黑"/>
              </a:rPr>
              <a:t>《中华人民共和国环境保护法</a:t>
            </a:r>
            <a:r>
              <a:rPr sz="2000" b="1" spc="-50">
                <a:solidFill>
                  <a:srgbClr val="007D49"/>
                </a:solidFill>
                <a:latin typeface="微软雅黑"/>
                <a:cs typeface="微软雅黑"/>
              </a:rPr>
              <a:t>》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35504" y="1599136"/>
            <a:ext cx="6293485" cy="775970"/>
          </a:xfrm>
          <a:prstGeom prst="rect">
            <a:avLst/>
          </a:prstGeom>
          <a:solidFill>
            <a:srgbClr val="D8F2D4"/>
          </a:solidFill>
        </p:spPr>
        <p:txBody>
          <a:bodyPr vert="horz" wrap="square" lIns="0" tIns="55879" rIns="0" bIns="0" rtlCol="0">
            <a:spAutoFit/>
          </a:bodyPr>
          <a:lstStyle/>
          <a:p>
            <a:pPr marL="255904" marR="314325">
              <a:lnSpc>
                <a:spcPct val="120000"/>
              </a:lnSpc>
              <a:spcBef>
                <a:spcPts val="439"/>
              </a:spcBef>
            </a:pPr>
            <a:r>
              <a:rPr sz="1500" spc="-5">
                <a:solidFill>
                  <a:srgbClr val="050001"/>
                </a:solidFill>
                <a:latin typeface="微软雅黑"/>
                <a:cs typeface="微软雅黑"/>
              </a:rPr>
              <a:t>我国环保领域的基本法律，规定了环境保护的基本原则、制度、法律</a:t>
            </a:r>
            <a:r>
              <a:rPr sz="1500" spc="-15">
                <a:solidFill>
                  <a:srgbClr val="050001"/>
                </a:solidFill>
                <a:latin typeface="微软雅黑"/>
                <a:cs typeface="微软雅黑"/>
              </a:rPr>
              <a:t>责任等。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435504" y="2478570"/>
            <a:ext cx="6293485" cy="488950"/>
          </a:xfrm>
          <a:prstGeom prst="rect">
            <a:avLst/>
          </a:prstGeom>
          <a:solidFill>
            <a:srgbClr val="B0E4AA"/>
          </a:solidFill>
        </p:spPr>
        <p:txBody>
          <a:bodyPr vert="horz" wrap="square" lIns="0" tIns="6858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540"/>
              </a:spcBef>
            </a:pPr>
            <a:r>
              <a:rPr sz="2000" b="1">
                <a:solidFill>
                  <a:srgbClr val="007D49"/>
                </a:solidFill>
                <a:latin typeface="微软雅黑"/>
                <a:cs typeface="微软雅黑"/>
              </a:rPr>
              <a:t>《大气污染防治法</a:t>
            </a:r>
            <a:r>
              <a:rPr sz="2000" b="1" spc="-50">
                <a:solidFill>
                  <a:srgbClr val="007D49"/>
                </a:solidFill>
                <a:latin typeface="微软雅黑"/>
                <a:cs typeface="微软雅黑"/>
              </a:rPr>
              <a:t>》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35504" y="2967225"/>
            <a:ext cx="6293485" cy="775970"/>
          </a:xfrm>
          <a:prstGeom prst="rect">
            <a:avLst/>
          </a:prstGeom>
          <a:solidFill>
            <a:srgbClr val="D8F2D4"/>
          </a:solidFill>
        </p:spPr>
        <p:txBody>
          <a:bodyPr vert="horz" wrap="square" lIns="0" tIns="55879" rIns="0" bIns="0" rtlCol="0">
            <a:spAutoFit/>
          </a:bodyPr>
          <a:lstStyle/>
          <a:p>
            <a:pPr marL="255904" marR="314325">
              <a:lnSpc>
                <a:spcPct val="120000"/>
              </a:lnSpc>
              <a:spcBef>
                <a:spcPts val="439"/>
              </a:spcBef>
            </a:pPr>
            <a:r>
              <a:rPr sz="1500" spc="-5">
                <a:solidFill>
                  <a:srgbClr val="050001"/>
                </a:solidFill>
                <a:latin typeface="微软雅黑"/>
                <a:cs typeface="微软雅黑"/>
              </a:rPr>
              <a:t>针对大气污染防治的专项法律，规定了大气污染防治的监管、防治措</a:t>
            </a:r>
            <a:r>
              <a:rPr sz="1500" spc="-10">
                <a:solidFill>
                  <a:srgbClr val="050001"/>
                </a:solidFill>
                <a:latin typeface="微软雅黑"/>
                <a:cs typeface="微软雅黑"/>
              </a:rPr>
              <a:t>施、法律责任等。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35504" y="3846657"/>
            <a:ext cx="6293485" cy="488950"/>
          </a:xfrm>
          <a:prstGeom prst="rect">
            <a:avLst/>
          </a:prstGeom>
          <a:solidFill>
            <a:srgbClr val="B0E4AA"/>
          </a:solidFill>
        </p:spPr>
        <p:txBody>
          <a:bodyPr vert="horz" wrap="square" lIns="0" tIns="6858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540"/>
              </a:spcBef>
            </a:pPr>
            <a:r>
              <a:rPr sz="2000" b="1">
                <a:solidFill>
                  <a:srgbClr val="007D49"/>
                </a:solidFill>
                <a:latin typeface="微软雅黑"/>
                <a:cs typeface="微软雅黑"/>
              </a:rPr>
              <a:t>《水污染防治法</a:t>
            </a:r>
            <a:r>
              <a:rPr sz="2000" b="1" spc="-50">
                <a:solidFill>
                  <a:srgbClr val="007D49"/>
                </a:solidFill>
                <a:latin typeface="微软雅黑"/>
                <a:cs typeface="微软雅黑"/>
              </a:rPr>
              <a:t>》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35504" y="4335312"/>
            <a:ext cx="6293485" cy="775970"/>
          </a:xfrm>
          <a:prstGeom prst="rect">
            <a:avLst/>
          </a:prstGeom>
          <a:solidFill>
            <a:srgbClr val="D8F2D4"/>
          </a:solidFill>
        </p:spPr>
        <p:txBody>
          <a:bodyPr vert="horz" wrap="square" lIns="0" tIns="55879" rIns="0" bIns="0" rtlCol="0">
            <a:spAutoFit/>
          </a:bodyPr>
          <a:lstStyle/>
          <a:p>
            <a:pPr marL="351155" marR="219075">
              <a:lnSpc>
                <a:spcPct val="120000"/>
              </a:lnSpc>
              <a:spcBef>
                <a:spcPts val="439"/>
              </a:spcBef>
            </a:pPr>
            <a:r>
              <a:rPr sz="1500" spc="-5">
                <a:solidFill>
                  <a:srgbClr val="050001"/>
                </a:solidFill>
                <a:latin typeface="微软雅黑"/>
                <a:cs typeface="微软雅黑"/>
              </a:rPr>
              <a:t>针对水污染防治的专项法律，规定了水污染防治的监管、防治措施、</a:t>
            </a:r>
            <a:r>
              <a:rPr sz="1500" spc="-10">
                <a:solidFill>
                  <a:srgbClr val="050001"/>
                </a:solidFill>
                <a:latin typeface="微软雅黑"/>
                <a:cs typeface="微软雅黑"/>
              </a:rPr>
              <a:t>法律责任等。</a:t>
            </a:r>
            <a:endParaRPr sz="1500">
              <a:latin typeface="微软雅黑"/>
              <a:cs typeface="微软雅黑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35504" y="5214746"/>
            <a:ext cx="6293485" cy="488950"/>
          </a:xfrm>
          <a:prstGeom prst="rect">
            <a:avLst/>
          </a:prstGeom>
          <a:solidFill>
            <a:srgbClr val="B0E4AA"/>
          </a:solidFill>
        </p:spPr>
        <p:txBody>
          <a:bodyPr vert="horz" wrap="square" lIns="0" tIns="6858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540"/>
              </a:spcBef>
            </a:pPr>
            <a:r>
              <a:rPr sz="2000" b="1">
                <a:solidFill>
                  <a:srgbClr val="007D49"/>
                </a:solidFill>
                <a:latin typeface="微软雅黑"/>
                <a:cs typeface="微软雅黑"/>
              </a:rPr>
              <a:t>《固体废物污染环境防治法</a:t>
            </a:r>
            <a:r>
              <a:rPr sz="2000" b="1" spc="-50">
                <a:solidFill>
                  <a:srgbClr val="007D49"/>
                </a:solidFill>
                <a:latin typeface="微软雅黑"/>
                <a:cs typeface="微软雅黑"/>
              </a:rPr>
              <a:t>》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35504" y="5703401"/>
            <a:ext cx="6293485" cy="775970"/>
          </a:xfrm>
          <a:prstGeom prst="rect">
            <a:avLst/>
          </a:prstGeom>
          <a:solidFill>
            <a:srgbClr val="D8F2D4"/>
          </a:solidFill>
        </p:spPr>
        <p:txBody>
          <a:bodyPr vert="horz" wrap="square" lIns="0" tIns="55879" rIns="0" bIns="0" rtlCol="0">
            <a:spAutoFit/>
          </a:bodyPr>
          <a:lstStyle/>
          <a:p>
            <a:pPr marL="255904" marR="314325">
              <a:lnSpc>
                <a:spcPct val="120000"/>
              </a:lnSpc>
              <a:spcBef>
                <a:spcPts val="439"/>
              </a:spcBef>
            </a:pPr>
            <a:r>
              <a:rPr sz="1500" spc="-5">
                <a:solidFill>
                  <a:srgbClr val="050001"/>
                </a:solidFill>
                <a:latin typeface="微软雅黑"/>
                <a:cs typeface="微软雅黑"/>
              </a:rPr>
              <a:t>针对固体废物污染环境防治的专项法律，规定了固体废物的分类、收集、运输、处置等环节的监管和法律责任。</a:t>
            </a:r>
            <a:endParaRPr sz="1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36032" y="1751286"/>
            <a:ext cx="3520440" cy="4234815"/>
            <a:chOff x="636032" y="1751286"/>
            <a:chExt cx="3520440" cy="4234815"/>
          </a:xfrm>
        </p:grpSpPr>
        <p:sp>
          <p:nvSpPr>
            <p:cNvPr id="3" name="object 3"/>
            <p:cNvSpPr/>
            <p:nvPr/>
          </p:nvSpPr>
          <p:spPr>
            <a:xfrm>
              <a:off x="636032" y="1751286"/>
              <a:ext cx="3520440" cy="4234815"/>
            </a:xfrm>
            <a:custGeom>
              <a:rect l="l" t="t" r="r" b="b"/>
              <a:pathLst>
                <a:path w="3520440" h="4234815">
                  <a:moveTo>
                    <a:pt x="586668" y="4234459"/>
                  </a:moveTo>
                  <a:lnTo>
                    <a:pt x="538552" y="4232514"/>
                  </a:lnTo>
                  <a:lnTo>
                    <a:pt x="491507" y="4226780"/>
                  </a:lnTo>
                  <a:lnTo>
                    <a:pt x="445685" y="4217408"/>
                  </a:lnTo>
                  <a:lnTo>
                    <a:pt x="401235" y="4204550"/>
                  </a:lnTo>
                  <a:lnTo>
                    <a:pt x="358310" y="4188355"/>
                  </a:lnTo>
                  <a:lnTo>
                    <a:pt x="317060" y="4168976"/>
                  </a:lnTo>
                  <a:lnTo>
                    <a:pt x="277636" y="4146562"/>
                  </a:lnTo>
                  <a:lnTo>
                    <a:pt x="240189" y="4121266"/>
                  </a:lnTo>
                  <a:lnTo>
                    <a:pt x="204870" y="4093237"/>
                  </a:lnTo>
                  <a:lnTo>
                    <a:pt x="171831" y="4062627"/>
                  </a:lnTo>
                  <a:lnTo>
                    <a:pt x="141221" y="4029588"/>
                  </a:lnTo>
                  <a:lnTo>
                    <a:pt x="113192" y="3994269"/>
                  </a:lnTo>
                  <a:lnTo>
                    <a:pt x="87896" y="3956822"/>
                  </a:lnTo>
                  <a:lnTo>
                    <a:pt x="65482" y="3917398"/>
                  </a:lnTo>
                  <a:lnTo>
                    <a:pt x="46103" y="3876148"/>
                  </a:lnTo>
                  <a:lnTo>
                    <a:pt x="29908" y="3833223"/>
                  </a:lnTo>
                  <a:lnTo>
                    <a:pt x="17050" y="3788773"/>
                  </a:lnTo>
                  <a:lnTo>
                    <a:pt x="7678" y="3742951"/>
                  </a:lnTo>
                  <a:lnTo>
                    <a:pt x="1944" y="3695906"/>
                  </a:lnTo>
                  <a:lnTo>
                    <a:pt x="0" y="3647790"/>
                  </a:lnTo>
                  <a:lnTo>
                    <a:pt x="0" y="586668"/>
                  </a:lnTo>
                  <a:lnTo>
                    <a:pt x="1944" y="538552"/>
                  </a:lnTo>
                  <a:lnTo>
                    <a:pt x="7678" y="491507"/>
                  </a:lnTo>
                  <a:lnTo>
                    <a:pt x="17050" y="445684"/>
                  </a:lnTo>
                  <a:lnTo>
                    <a:pt x="29908" y="401235"/>
                  </a:lnTo>
                  <a:lnTo>
                    <a:pt x="46103" y="358310"/>
                  </a:lnTo>
                  <a:lnTo>
                    <a:pt x="65483" y="317060"/>
                  </a:lnTo>
                  <a:lnTo>
                    <a:pt x="87896" y="277636"/>
                  </a:lnTo>
                  <a:lnTo>
                    <a:pt x="113193" y="240189"/>
                  </a:lnTo>
                  <a:lnTo>
                    <a:pt x="141222" y="204870"/>
                  </a:lnTo>
                  <a:lnTo>
                    <a:pt x="171831" y="171830"/>
                  </a:lnTo>
                  <a:lnTo>
                    <a:pt x="204871" y="141221"/>
                  </a:lnTo>
                  <a:lnTo>
                    <a:pt x="240190" y="113192"/>
                  </a:lnTo>
                  <a:lnTo>
                    <a:pt x="277637" y="87896"/>
                  </a:lnTo>
                  <a:lnTo>
                    <a:pt x="317061" y="65482"/>
                  </a:lnTo>
                  <a:lnTo>
                    <a:pt x="358311" y="46103"/>
                  </a:lnTo>
                  <a:lnTo>
                    <a:pt x="401236" y="29908"/>
                  </a:lnTo>
                  <a:lnTo>
                    <a:pt x="445685" y="17050"/>
                  </a:lnTo>
                  <a:lnTo>
                    <a:pt x="491507" y="7678"/>
                  </a:lnTo>
                  <a:lnTo>
                    <a:pt x="538551" y="1944"/>
                  </a:lnTo>
                  <a:lnTo>
                    <a:pt x="586667" y="0"/>
                  </a:lnTo>
                  <a:lnTo>
                    <a:pt x="2933271" y="0"/>
                  </a:lnTo>
                  <a:lnTo>
                    <a:pt x="2981386" y="1944"/>
                  </a:lnTo>
                  <a:lnTo>
                    <a:pt x="3028431" y="7678"/>
                  </a:lnTo>
                  <a:lnTo>
                    <a:pt x="3074254" y="17050"/>
                  </a:lnTo>
                  <a:lnTo>
                    <a:pt x="3118704" y="29908"/>
                  </a:lnTo>
                  <a:lnTo>
                    <a:pt x="3161629" y="46103"/>
                  </a:lnTo>
                  <a:lnTo>
                    <a:pt x="3202879" y="65483"/>
                  </a:lnTo>
                  <a:lnTo>
                    <a:pt x="3242303" y="87896"/>
                  </a:lnTo>
                  <a:lnTo>
                    <a:pt x="3279750" y="113193"/>
                  </a:lnTo>
                  <a:lnTo>
                    <a:pt x="3315069" y="141221"/>
                  </a:lnTo>
                  <a:lnTo>
                    <a:pt x="3348108" y="171831"/>
                  </a:lnTo>
                  <a:lnTo>
                    <a:pt x="3378718" y="204871"/>
                  </a:lnTo>
                  <a:lnTo>
                    <a:pt x="3406747" y="240190"/>
                  </a:lnTo>
                  <a:lnTo>
                    <a:pt x="3432043" y="277636"/>
                  </a:lnTo>
                  <a:lnTo>
                    <a:pt x="3454457" y="317060"/>
                  </a:lnTo>
                  <a:lnTo>
                    <a:pt x="3473836" y="358311"/>
                  </a:lnTo>
                  <a:lnTo>
                    <a:pt x="3490031" y="401236"/>
                  </a:lnTo>
                  <a:lnTo>
                    <a:pt x="3502889" y="445685"/>
                  </a:lnTo>
                  <a:lnTo>
                    <a:pt x="3512261" y="491508"/>
                  </a:lnTo>
                  <a:lnTo>
                    <a:pt x="3517995" y="538552"/>
                  </a:lnTo>
                  <a:lnTo>
                    <a:pt x="3519939" y="586668"/>
                  </a:lnTo>
                  <a:lnTo>
                    <a:pt x="3519939" y="3647790"/>
                  </a:lnTo>
                  <a:lnTo>
                    <a:pt x="3517994" y="3695906"/>
                  </a:lnTo>
                  <a:lnTo>
                    <a:pt x="3512261" y="3742951"/>
                  </a:lnTo>
                  <a:lnTo>
                    <a:pt x="3502889" y="3788774"/>
                  </a:lnTo>
                  <a:lnTo>
                    <a:pt x="3490030" y="3833223"/>
                  </a:lnTo>
                  <a:lnTo>
                    <a:pt x="3473836" y="3876148"/>
                  </a:lnTo>
                  <a:lnTo>
                    <a:pt x="3454456" y="3917398"/>
                  </a:lnTo>
                  <a:lnTo>
                    <a:pt x="3432043" y="3956822"/>
                  </a:lnTo>
                  <a:lnTo>
                    <a:pt x="3406746" y="3994269"/>
                  </a:lnTo>
                  <a:lnTo>
                    <a:pt x="3378717" y="4029588"/>
                  </a:lnTo>
                  <a:lnTo>
                    <a:pt x="3348108" y="4062628"/>
                  </a:lnTo>
                  <a:lnTo>
                    <a:pt x="3315068" y="4093237"/>
                  </a:lnTo>
                  <a:lnTo>
                    <a:pt x="3279749" y="4121266"/>
                  </a:lnTo>
                  <a:lnTo>
                    <a:pt x="3242302" y="4146562"/>
                  </a:lnTo>
                  <a:lnTo>
                    <a:pt x="3202878" y="4168976"/>
                  </a:lnTo>
                  <a:lnTo>
                    <a:pt x="3161628" y="4188355"/>
                  </a:lnTo>
                  <a:lnTo>
                    <a:pt x="3118703" y="4204550"/>
                  </a:lnTo>
                  <a:lnTo>
                    <a:pt x="3074254" y="4217408"/>
                  </a:lnTo>
                  <a:lnTo>
                    <a:pt x="3028431" y="4226780"/>
                  </a:lnTo>
                  <a:lnTo>
                    <a:pt x="2981386" y="4232514"/>
                  </a:lnTo>
                  <a:lnTo>
                    <a:pt x="2933271" y="4234458"/>
                  </a:lnTo>
                  <a:lnTo>
                    <a:pt x="586668" y="4234459"/>
                  </a:lnTo>
                  <a:close/>
                </a:path>
              </a:pathLst>
            </a:custGeom>
            <a:solidFill>
              <a:srgbClr val="37B5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030553" y="2681841"/>
              <a:ext cx="2693035" cy="76200"/>
            </a:xfrm>
            <a:custGeom>
              <a:rect l="l" t="t" r="r" b="b"/>
              <a:pathLst>
                <a:path w="2693035" h="76200">
                  <a:moveTo>
                    <a:pt x="38100" y="76200"/>
                  </a:moveTo>
                  <a:lnTo>
                    <a:pt x="23269" y="73206"/>
                  </a:lnTo>
                  <a:lnTo>
                    <a:pt x="11159" y="65040"/>
                  </a:lnTo>
                  <a:lnTo>
                    <a:pt x="2994" y="52930"/>
                  </a:lnTo>
                  <a:lnTo>
                    <a:pt x="0" y="38100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100" y="0"/>
                  </a:lnTo>
                  <a:lnTo>
                    <a:pt x="52930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4917" y="31750"/>
                  </a:lnTo>
                  <a:lnTo>
                    <a:pt x="49538" y="31750"/>
                  </a:lnTo>
                  <a:lnTo>
                    <a:pt x="49538" y="44450"/>
                  </a:lnTo>
                  <a:lnTo>
                    <a:pt x="74917" y="44450"/>
                  </a:lnTo>
                  <a:lnTo>
                    <a:pt x="73205" y="52930"/>
                  </a:lnTo>
                  <a:lnTo>
                    <a:pt x="65040" y="65040"/>
                  </a:lnTo>
                  <a:lnTo>
                    <a:pt x="52930" y="73206"/>
                  </a:lnTo>
                  <a:lnTo>
                    <a:pt x="38100" y="76200"/>
                  </a:lnTo>
                  <a:close/>
                </a:path>
                <a:path w="2693035" h="76200">
                  <a:moveTo>
                    <a:pt x="74917" y="44450"/>
                  </a:moveTo>
                  <a:lnTo>
                    <a:pt x="49538" y="44450"/>
                  </a:lnTo>
                  <a:lnTo>
                    <a:pt x="49538" y="31750"/>
                  </a:lnTo>
                  <a:lnTo>
                    <a:pt x="74917" y="31750"/>
                  </a:lnTo>
                  <a:lnTo>
                    <a:pt x="76200" y="38100"/>
                  </a:lnTo>
                  <a:lnTo>
                    <a:pt x="74917" y="44450"/>
                  </a:lnTo>
                  <a:close/>
                </a:path>
                <a:path w="2693035" h="76200">
                  <a:moveTo>
                    <a:pt x="2692799" y="44450"/>
                  </a:moveTo>
                  <a:lnTo>
                    <a:pt x="74917" y="44450"/>
                  </a:lnTo>
                  <a:lnTo>
                    <a:pt x="76200" y="38100"/>
                  </a:lnTo>
                  <a:lnTo>
                    <a:pt x="74917" y="31750"/>
                  </a:lnTo>
                  <a:lnTo>
                    <a:pt x="2692799" y="31750"/>
                  </a:lnTo>
                  <a:lnTo>
                    <a:pt x="2692799" y="44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529112" y="2092524"/>
            <a:ext cx="17970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FFFFFF"/>
                </a:solidFill>
                <a:latin typeface="微软雅黑"/>
                <a:cs typeface="微软雅黑"/>
              </a:rPr>
              <a:t>各地环保条</a:t>
            </a:r>
            <a:r>
              <a:rPr sz="2300" b="1" spc="-50">
                <a:solidFill>
                  <a:srgbClr val="FFFFFF"/>
                </a:solidFill>
                <a:latin typeface="微软雅黑"/>
                <a:cs typeface="微软雅黑"/>
              </a:rPr>
              <a:t>例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5585" y="2995162"/>
            <a:ext cx="269240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各地根据当地环境状况制定的地方性环保法规，具有更强的针对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性和可操作性。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03618" y="1751286"/>
            <a:ext cx="3520440" cy="4234815"/>
            <a:chOff x="4403618" y="1751286"/>
            <a:chExt cx="3520440" cy="4234815"/>
          </a:xfrm>
        </p:grpSpPr>
        <p:sp>
          <p:nvSpPr>
            <p:cNvPr id="8" name="object 8"/>
            <p:cNvSpPr/>
            <p:nvPr/>
          </p:nvSpPr>
          <p:spPr>
            <a:xfrm>
              <a:off x="4403618" y="1751286"/>
              <a:ext cx="3520440" cy="4234815"/>
            </a:xfrm>
            <a:custGeom>
              <a:rect l="l" t="t" r="r" b="b"/>
              <a:pathLst>
                <a:path w="3520440" h="4234815">
                  <a:moveTo>
                    <a:pt x="586668" y="4234459"/>
                  </a:moveTo>
                  <a:lnTo>
                    <a:pt x="538552" y="4232514"/>
                  </a:lnTo>
                  <a:lnTo>
                    <a:pt x="491507" y="4226780"/>
                  </a:lnTo>
                  <a:lnTo>
                    <a:pt x="445684" y="4217408"/>
                  </a:lnTo>
                  <a:lnTo>
                    <a:pt x="401235" y="4204550"/>
                  </a:lnTo>
                  <a:lnTo>
                    <a:pt x="358310" y="4188355"/>
                  </a:lnTo>
                  <a:lnTo>
                    <a:pt x="317060" y="4168976"/>
                  </a:lnTo>
                  <a:lnTo>
                    <a:pt x="277636" y="4146562"/>
                  </a:lnTo>
                  <a:lnTo>
                    <a:pt x="240189" y="4121266"/>
                  </a:lnTo>
                  <a:lnTo>
                    <a:pt x="204870" y="4093237"/>
                  </a:lnTo>
                  <a:lnTo>
                    <a:pt x="171831" y="4062627"/>
                  </a:lnTo>
                  <a:lnTo>
                    <a:pt x="141221" y="4029588"/>
                  </a:lnTo>
                  <a:lnTo>
                    <a:pt x="113192" y="3994269"/>
                  </a:lnTo>
                  <a:lnTo>
                    <a:pt x="87896" y="3956822"/>
                  </a:lnTo>
                  <a:lnTo>
                    <a:pt x="65482" y="3917398"/>
                  </a:lnTo>
                  <a:lnTo>
                    <a:pt x="46103" y="3876148"/>
                  </a:lnTo>
                  <a:lnTo>
                    <a:pt x="29908" y="3833223"/>
                  </a:lnTo>
                  <a:lnTo>
                    <a:pt x="17050" y="3788773"/>
                  </a:lnTo>
                  <a:lnTo>
                    <a:pt x="7678" y="3742951"/>
                  </a:lnTo>
                  <a:lnTo>
                    <a:pt x="1944" y="3695906"/>
                  </a:lnTo>
                  <a:lnTo>
                    <a:pt x="0" y="3647790"/>
                  </a:lnTo>
                  <a:lnTo>
                    <a:pt x="0" y="586668"/>
                  </a:lnTo>
                  <a:lnTo>
                    <a:pt x="1944" y="538552"/>
                  </a:lnTo>
                  <a:lnTo>
                    <a:pt x="7678" y="491507"/>
                  </a:lnTo>
                  <a:lnTo>
                    <a:pt x="17050" y="445684"/>
                  </a:lnTo>
                  <a:lnTo>
                    <a:pt x="29908" y="401235"/>
                  </a:lnTo>
                  <a:lnTo>
                    <a:pt x="46103" y="358310"/>
                  </a:lnTo>
                  <a:lnTo>
                    <a:pt x="65483" y="317060"/>
                  </a:lnTo>
                  <a:lnTo>
                    <a:pt x="87896" y="277636"/>
                  </a:lnTo>
                  <a:lnTo>
                    <a:pt x="113193" y="240189"/>
                  </a:lnTo>
                  <a:lnTo>
                    <a:pt x="141222" y="204870"/>
                  </a:lnTo>
                  <a:lnTo>
                    <a:pt x="171831" y="171830"/>
                  </a:lnTo>
                  <a:lnTo>
                    <a:pt x="204871" y="141221"/>
                  </a:lnTo>
                  <a:lnTo>
                    <a:pt x="240190" y="113192"/>
                  </a:lnTo>
                  <a:lnTo>
                    <a:pt x="277637" y="87896"/>
                  </a:lnTo>
                  <a:lnTo>
                    <a:pt x="317061" y="65482"/>
                  </a:lnTo>
                  <a:lnTo>
                    <a:pt x="358311" y="46103"/>
                  </a:lnTo>
                  <a:lnTo>
                    <a:pt x="401236" y="29908"/>
                  </a:lnTo>
                  <a:lnTo>
                    <a:pt x="445685" y="17050"/>
                  </a:lnTo>
                  <a:lnTo>
                    <a:pt x="491508" y="7678"/>
                  </a:lnTo>
                  <a:lnTo>
                    <a:pt x="538552" y="1944"/>
                  </a:lnTo>
                  <a:lnTo>
                    <a:pt x="586668" y="0"/>
                  </a:lnTo>
                  <a:lnTo>
                    <a:pt x="2933272" y="0"/>
                  </a:lnTo>
                  <a:lnTo>
                    <a:pt x="2981385" y="1944"/>
                  </a:lnTo>
                  <a:lnTo>
                    <a:pt x="3028430" y="7678"/>
                  </a:lnTo>
                  <a:lnTo>
                    <a:pt x="3074253" y="17050"/>
                  </a:lnTo>
                  <a:lnTo>
                    <a:pt x="3118703" y="29908"/>
                  </a:lnTo>
                  <a:lnTo>
                    <a:pt x="3161628" y="46103"/>
                  </a:lnTo>
                  <a:lnTo>
                    <a:pt x="3202878" y="65483"/>
                  </a:lnTo>
                  <a:lnTo>
                    <a:pt x="3242302" y="87896"/>
                  </a:lnTo>
                  <a:lnTo>
                    <a:pt x="3279749" y="113193"/>
                  </a:lnTo>
                  <a:lnTo>
                    <a:pt x="3315068" y="141221"/>
                  </a:lnTo>
                  <a:lnTo>
                    <a:pt x="3348108" y="171831"/>
                  </a:lnTo>
                  <a:lnTo>
                    <a:pt x="3378717" y="204871"/>
                  </a:lnTo>
                  <a:lnTo>
                    <a:pt x="3406746" y="240190"/>
                  </a:lnTo>
                  <a:lnTo>
                    <a:pt x="3432042" y="277636"/>
                  </a:lnTo>
                  <a:lnTo>
                    <a:pt x="3454456" y="317060"/>
                  </a:lnTo>
                  <a:lnTo>
                    <a:pt x="3473835" y="358311"/>
                  </a:lnTo>
                  <a:lnTo>
                    <a:pt x="3490030" y="401236"/>
                  </a:lnTo>
                  <a:lnTo>
                    <a:pt x="3502889" y="445685"/>
                  </a:lnTo>
                  <a:lnTo>
                    <a:pt x="3512260" y="491508"/>
                  </a:lnTo>
                  <a:lnTo>
                    <a:pt x="3517994" y="538552"/>
                  </a:lnTo>
                  <a:lnTo>
                    <a:pt x="3519939" y="586668"/>
                  </a:lnTo>
                  <a:lnTo>
                    <a:pt x="3519939" y="3647790"/>
                  </a:lnTo>
                  <a:lnTo>
                    <a:pt x="3517994" y="3695906"/>
                  </a:lnTo>
                  <a:lnTo>
                    <a:pt x="3512260" y="3742951"/>
                  </a:lnTo>
                  <a:lnTo>
                    <a:pt x="3502889" y="3788774"/>
                  </a:lnTo>
                  <a:lnTo>
                    <a:pt x="3490030" y="3833223"/>
                  </a:lnTo>
                  <a:lnTo>
                    <a:pt x="3473835" y="3876148"/>
                  </a:lnTo>
                  <a:lnTo>
                    <a:pt x="3454456" y="3917398"/>
                  </a:lnTo>
                  <a:lnTo>
                    <a:pt x="3432042" y="3956822"/>
                  </a:lnTo>
                  <a:lnTo>
                    <a:pt x="3406746" y="3994269"/>
                  </a:lnTo>
                  <a:lnTo>
                    <a:pt x="3378717" y="4029588"/>
                  </a:lnTo>
                  <a:lnTo>
                    <a:pt x="3348107" y="4062628"/>
                  </a:lnTo>
                  <a:lnTo>
                    <a:pt x="3315068" y="4093237"/>
                  </a:lnTo>
                  <a:lnTo>
                    <a:pt x="3279749" y="4121266"/>
                  </a:lnTo>
                  <a:lnTo>
                    <a:pt x="3242302" y="4146562"/>
                  </a:lnTo>
                  <a:lnTo>
                    <a:pt x="3202878" y="4168976"/>
                  </a:lnTo>
                  <a:lnTo>
                    <a:pt x="3161628" y="4188355"/>
                  </a:lnTo>
                  <a:lnTo>
                    <a:pt x="3118702" y="4204550"/>
                  </a:lnTo>
                  <a:lnTo>
                    <a:pt x="3074253" y="4217408"/>
                  </a:lnTo>
                  <a:lnTo>
                    <a:pt x="3028430" y="4226780"/>
                  </a:lnTo>
                  <a:lnTo>
                    <a:pt x="2981385" y="4232514"/>
                  </a:lnTo>
                  <a:lnTo>
                    <a:pt x="2933271" y="4234458"/>
                  </a:lnTo>
                  <a:lnTo>
                    <a:pt x="586668" y="4234459"/>
                  </a:lnTo>
                  <a:close/>
                </a:path>
              </a:pathLst>
            </a:custGeom>
            <a:solidFill>
              <a:srgbClr val="37B5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798140" y="2681841"/>
              <a:ext cx="2693035" cy="76200"/>
            </a:xfrm>
            <a:custGeom>
              <a:rect l="l" t="t" r="r" b="b"/>
              <a:pathLst>
                <a:path w="2693034" h="76200">
                  <a:moveTo>
                    <a:pt x="38100" y="76200"/>
                  </a:moveTo>
                  <a:lnTo>
                    <a:pt x="23269" y="73206"/>
                  </a:lnTo>
                  <a:lnTo>
                    <a:pt x="11159" y="65040"/>
                  </a:lnTo>
                  <a:lnTo>
                    <a:pt x="2994" y="52930"/>
                  </a:lnTo>
                  <a:lnTo>
                    <a:pt x="0" y="38100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100" y="0"/>
                  </a:lnTo>
                  <a:lnTo>
                    <a:pt x="52930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4917" y="31750"/>
                  </a:lnTo>
                  <a:lnTo>
                    <a:pt x="49551" y="31750"/>
                  </a:lnTo>
                  <a:lnTo>
                    <a:pt x="49551" y="44450"/>
                  </a:lnTo>
                  <a:lnTo>
                    <a:pt x="74917" y="44450"/>
                  </a:lnTo>
                  <a:lnTo>
                    <a:pt x="73205" y="52930"/>
                  </a:lnTo>
                  <a:lnTo>
                    <a:pt x="65040" y="65040"/>
                  </a:lnTo>
                  <a:lnTo>
                    <a:pt x="52930" y="73206"/>
                  </a:lnTo>
                  <a:lnTo>
                    <a:pt x="38100" y="76200"/>
                  </a:lnTo>
                  <a:close/>
                </a:path>
                <a:path w="2693034" h="76200">
                  <a:moveTo>
                    <a:pt x="74917" y="44450"/>
                  </a:moveTo>
                  <a:lnTo>
                    <a:pt x="49551" y="44450"/>
                  </a:lnTo>
                  <a:lnTo>
                    <a:pt x="49551" y="31750"/>
                  </a:lnTo>
                  <a:lnTo>
                    <a:pt x="74917" y="31750"/>
                  </a:lnTo>
                  <a:lnTo>
                    <a:pt x="76200" y="38100"/>
                  </a:lnTo>
                  <a:lnTo>
                    <a:pt x="74917" y="44450"/>
                  </a:lnTo>
                  <a:close/>
                </a:path>
                <a:path w="2693034" h="76200">
                  <a:moveTo>
                    <a:pt x="2692798" y="44450"/>
                  </a:moveTo>
                  <a:lnTo>
                    <a:pt x="74917" y="44450"/>
                  </a:lnTo>
                  <a:lnTo>
                    <a:pt x="76200" y="38100"/>
                  </a:lnTo>
                  <a:lnTo>
                    <a:pt x="74917" y="31750"/>
                  </a:lnTo>
                  <a:lnTo>
                    <a:pt x="2692798" y="31750"/>
                  </a:lnTo>
                  <a:lnTo>
                    <a:pt x="2692798" y="44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591972" y="2092524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FFFFFF"/>
                </a:solidFill>
                <a:latin typeface="微软雅黑"/>
                <a:cs typeface="微软雅黑"/>
              </a:rPr>
              <a:t>环保政</a:t>
            </a:r>
            <a:r>
              <a:rPr sz="2300" b="1" spc="-50">
                <a:solidFill>
                  <a:srgbClr val="FFFFFF"/>
                </a:solidFill>
                <a:latin typeface="微软雅黑"/>
                <a:cs typeface="微软雅黑"/>
              </a:rPr>
              <a:t>策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73171" y="2995162"/>
            <a:ext cx="269240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各地政府发布的环保政策文件，包括环保产业发展规划、环保基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础设施建设规划等。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171204" y="1751286"/>
            <a:ext cx="3520440" cy="4234815"/>
            <a:chOff x="8171204" y="1751286"/>
            <a:chExt cx="3520440" cy="4234815"/>
          </a:xfrm>
        </p:grpSpPr>
        <p:sp>
          <p:nvSpPr>
            <p:cNvPr id="13" name="object 13"/>
            <p:cNvSpPr/>
            <p:nvPr/>
          </p:nvSpPr>
          <p:spPr>
            <a:xfrm>
              <a:off x="8171204" y="1751286"/>
              <a:ext cx="3520440" cy="4234815"/>
            </a:xfrm>
            <a:custGeom>
              <a:rect l="l" t="t" r="r" b="b"/>
              <a:pathLst>
                <a:path w="3520440" h="4234815">
                  <a:moveTo>
                    <a:pt x="586668" y="4234459"/>
                  </a:moveTo>
                  <a:lnTo>
                    <a:pt x="538552" y="4232514"/>
                  </a:lnTo>
                  <a:lnTo>
                    <a:pt x="491507" y="4226780"/>
                  </a:lnTo>
                  <a:lnTo>
                    <a:pt x="445685" y="4217408"/>
                  </a:lnTo>
                  <a:lnTo>
                    <a:pt x="401235" y="4204550"/>
                  </a:lnTo>
                  <a:lnTo>
                    <a:pt x="358310" y="4188355"/>
                  </a:lnTo>
                  <a:lnTo>
                    <a:pt x="317060" y="4168976"/>
                  </a:lnTo>
                  <a:lnTo>
                    <a:pt x="277636" y="4146562"/>
                  </a:lnTo>
                  <a:lnTo>
                    <a:pt x="240189" y="4121266"/>
                  </a:lnTo>
                  <a:lnTo>
                    <a:pt x="204870" y="4093237"/>
                  </a:lnTo>
                  <a:lnTo>
                    <a:pt x="171831" y="4062627"/>
                  </a:lnTo>
                  <a:lnTo>
                    <a:pt x="141221" y="4029588"/>
                  </a:lnTo>
                  <a:lnTo>
                    <a:pt x="113192" y="3994269"/>
                  </a:lnTo>
                  <a:lnTo>
                    <a:pt x="87896" y="3956822"/>
                  </a:lnTo>
                  <a:lnTo>
                    <a:pt x="65482" y="3917398"/>
                  </a:lnTo>
                  <a:lnTo>
                    <a:pt x="46103" y="3876148"/>
                  </a:lnTo>
                  <a:lnTo>
                    <a:pt x="29908" y="3833223"/>
                  </a:lnTo>
                  <a:lnTo>
                    <a:pt x="17050" y="3788773"/>
                  </a:lnTo>
                  <a:lnTo>
                    <a:pt x="7678" y="3742951"/>
                  </a:lnTo>
                  <a:lnTo>
                    <a:pt x="1944" y="3695906"/>
                  </a:lnTo>
                  <a:lnTo>
                    <a:pt x="0" y="3647790"/>
                  </a:lnTo>
                  <a:lnTo>
                    <a:pt x="0" y="586668"/>
                  </a:lnTo>
                  <a:lnTo>
                    <a:pt x="1944" y="538552"/>
                  </a:lnTo>
                  <a:lnTo>
                    <a:pt x="7678" y="491507"/>
                  </a:lnTo>
                  <a:lnTo>
                    <a:pt x="17050" y="445684"/>
                  </a:lnTo>
                  <a:lnTo>
                    <a:pt x="29908" y="401235"/>
                  </a:lnTo>
                  <a:lnTo>
                    <a:pt x="46103" y="358310"/>
                  </a:lnTo>
                  <a:lnTo>
                    <a:pt x="65483" y="317060"/>
                  </a:lnTo>
                  <a:lnTo>
                    <a:pt x="87896" y="277636"/>
                  </a:lnTo>
                  <a:lnTo>
                    <a:pt x="113193" y="240189"/>
                  </a:lnTo>
                  <a:lnTo>
                    <a:pt x="141222" y="204870"/>
                  </a:lnTo>
                  <a:lnTo>
                    <a:pt x="171831" y="171830"/>
                  </a:lnTo>
                  <a:lnTo>
                    <a:pt x="204871" y="141221"/>
                  </a:lnTo>
                  <a:lnTo>
                    <a:pt x="240190" y="113192"/>
                  </a:lnTo>
                  <a:lnTo>
                    <a:pt x="277637" y="87896"/>
                  </a:lnTo>
                  <a:lnTo>
                    <a:pt x="317061" y="65482"/>
                  </a:lnTo>
                  <a:lnTo>
                    <a:pt x="358311" y="46103"/>
                  </a:lnTo>
                  <a:lnTo>
                    <a:pt x="401236" y="29908"/>
                  </a:lnTo>
                  <a:lnTo>
                    <a:pt x="445685" y="17050"/>
                  </a:lnTo>
                  <a:lnTo>
                    <a:pt x="491508" y="7678"/>
                  </a:lnTo>
                  <a:lnTo>
                    <a:pt x="538552" y="1944"/>
                  </a:lnTo>
                  <a:lnTo>
                    <a:pt x="586668" y="0"/>
                  </a:lnTo>
                  <a:lnTo>
                    <a:pt x="2933272" y="0"/>
                  </a:lnTo>
                  <a:lnTo>
                    <a:pt x="2981385" y="1944"/>
                  </a:lnTo>
                  <a:lnTo>
                    <a:pt x="3028430" y="7678"/>
                  </a:lnTo>
                  <a:lnTo>
                    <a:pt x="3074253" y="17050"/>
                  </a:lnTo>
                  <a:lnTo>
                    <a:pt x="3118703" y="29908"/>
                  </a:lnTo>
                  <a:lnTo>
                    <a:pt x="3161628" y="46103"/>
                  </a:lnTo>
                  <a:lnTo>
                    <a:pt x="3202878" y="65483"/>
                  </a:lnTo>
                  <a:lnTo>
                    <a:pt x="3242302" y="87896"/>
                  </a:lnTo>
                  <a:lnTo>
                    <a:pt x="3279749" y="113193"/>
                  </a:lnTo>
                  <a:lnTo>
                    <a:pt x="3315068" y="141221"/>
                  </a:lnTo>
                  <a:lnTo>
                    <a:pt x="3348108" y="171831"/>
                  </a:lnTo>
                  <a:lnTo>
                    <a:pt x="3378717" y="204871"/>
                  </a:lnTo>
                  <a:lnTo>
                    <a:pt x="3406746" y="240190"/>
                  </a:lnTo>
                  <a:lnTo>
                    <a:pt x="3432042" y="277636"/>
                  </a:lnTo>
                  <a:lnTo>
                    <a:pt x="3454456" y="317060"/>
                  </a:lnTo>
                  <a:lnTo>
                    <a:pt x="3473835" y="358311"/>
                  </a:lnTo>
                  <a:lnTo>
                    <a:pt x="3490030" y="401236"/>
                  </a:lnTo>
                  <a:lnTo>
                    <a:pt x="3502889" y="445685"/>
                  </a:lnTo>
                  <a:lnTo>
                    <a:pt x="3512260" y="491508"/>
                  </a:lnTo>
                  <a:lnTo>
                    <a:pt x="3517994" y="538552"/>
                  </a:lnTo>
                  <a:lnTo>
                    <a:pt x="3519939" y="586668"/>
                  </a:lnTo>
                  <a:lnTo>
                    <a:pt x="3519940" y="3647790"/>
                  </a:lnTo>
                  <a:lnTo>
                    <a:pt x="3517996" y="3695906"/>
                  </a:lnTo>
                  <a:lnTo>
                    <a:pt x="3512262" y="3742951"/>
                  </a:lnTo>
                  <a:lnTo>
                    <a:pt x="3502890" y="3788774"/>
                  </a:lnTo>
                  <a:lnTo>
                    <a:pt x="3490032" y="3833223"/>
                  </a:lnTo>
                  <a:lnTo>
                    <a:pt x="3473837" y="3876148"/>
                  </a:lnTo>
                  <a:lnTo>
                    <a:pt x="3454457" y="3917398"/>
                  </a:lnTo>
                  <a:lnTo>
                    <a:pt x="3432044" y="3956822"/>
                  </a:lnTo>
                  <a:lnTo>
                    <a:pt x="3406747" y="3994269"/>
                  </a:lnTo>
                  <a:lnTo>
                    <a:pt x="3378718" y="4029588"/>
                  </a:lnTo>
                  <a:lnTo>
                    <a:pt x="3348109" y="4062628"/>
                  </a:lnTo>
                  <a:lnTo>
                    <a:pt x="3315069" y="4093237"/>
                  </a:lnTo>
                  <a:lnTo>
                    <a:pt x="3279750" y="4121266"/>
                  </a:lnTo>
                  <a:lnTo>
                    <a:pt x="3242303" y="4146562"/>
                  </a:lnTo>
                  <a:lnTo>
                    <a:pt x="3202879" y="4168976"/>
                  </a:lnTo>
                  <a:lnTo>
                    <a:pt x="3161629" y="4188355"/>
                  </a:lnTo>
                  <a:lnTo>
                    <a:pt x="3118704" y="4204550"/>
                  </a:lnTo>
                  <a:lnTo>
                    <a:pt x="3074255" y="4217408"/>
                  </a:lnTo>
                  <a:lnTo>
                    <a:pt x="3028432" y="4226780"/>
                  </a:lnTo>
                  <a:lnTo>
                    <a:pt x="2981387" y="4232514"/>
                  </a:lnTo>
                  <a:lnTo>
                    <a:pt x="2933272" y="4234458"/>
                  </a:lnTo>
                  <a:lnTo>
                    <a:pt x="586668" y="4234459"/>
                  </a:lnTo>
                  <a:close/>
                </a:path>
              </a:pathLst>
            </a:custGeom>
            <a:solidFill>
              <a:srgbClr val="37B5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565725" y="2681841"/>
              <a:ext cx="2693035" cy="76200"/>
            </a:xfrm>
            <a:custGeom>
              <a:rect l="l" t="t" r="r" b="b"/>
              <a:pathLst>
                <a:path w="2693034" h="76200">
                  <a:moveTo>
                    <a:pt x="38100" y="76200"/>
                  </a:moveTo>
                  <a:lnTo>
                    <a:pt x="23269" y="73206"/>
                  </a:lnTo>
                  <a:lnTo>
                    <a:pt x="11159" y="65040"/>
                  </a:lnTo>
                  <a:lnTo>
                    <a:pt x="2994" y="52930"/>
                  </a:lnTo>
                  <a:lnTo>
                    <a:pt x="0" y="38100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100" y="0"/>
                  </a:lnTo>
                  <a:lnTo>
                    <a:pt x="52929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4917" y="31750"/>
                  </a:lnTo>
                  <a:lnTo>
                    <a:pt x="49538" y="31750"/>
                  </a:lnTo>
                  <a:lnTo>
                    <a:pt x="49538" y="44450"/>
                  </a:lnTo>
                  <a:lnTo>
                    <a:pt x="74917" y="44450"/>
                  </a:lnTo>
                  <a:lnTo>
                    <a:pt x="73205" y="52930"/>
                  </a:lnTo>
                  <a:lnTo>
                    <a:pt x="65040" y="65040"/>
                  </a:lnTo>
                  <a:lnTo>
                    <a:pt x="52929" y="73206"/>
                  </a:lnTo>
                  <a:lnTo>
                    <a:pt x="38100" y="76200"/>
                  </a:lnTo>
                  <a:close/>
                </a:path>
                <a:path w="2693034" h="76200">
                  <a:moveTo>
                    <a:pt x="74917" y="44450"/>
                  </a:moveTo>
                  <a:lnTo>
                    <a:pt x="49538" y="44450"/>
                  </a:lnTo>
                  <a:lnTo>
                    <a:pt x="49538" y="31750"/>
                  </a:lnTo>
                  <a:lnTo>
                    <a:pt x="74917" y="31750"/>
                  </a:lnTo>
                  <a:lnTo>
                    <a:pt x="76200" y="38100"/>
                  </a:lnTo>
                  <a:lnTo>
                    <a:pt x="74917" y="44450"/>
                  </a:lnTo>
                  <a:close/>
                </a:path>
                <a:path w="2693034" h="76200">
                  <a:moveTo>
                    <a:pt x="2692799" y="44450"/>
                  </a:moveTo>
                  <a:lnTo>
                    <a:pt x="74917" y="44450"/>
                  </a:lnTo>
                  <a:lnTo>
                    <a:pt x="76200" y="38100"/>
                  </a:lnTo>
                  <a:lnTo>
                    <a:pt x="74917" y="31750"/>
                  </a:lnTo>
                  <a:lnTo>
                    <a:pt x="2692799" y="31750"/>
                  </a:lnTo>
                  <a:lnTo>
                    <a:pt x="2692799" y="44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9359559" y="2092524"/>
            <a:ext cx="12065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FFFFFF"/>
                </a:solidFill>
                <a:latin typeface="微软雅黑"/>
                <a:cs typeface="微软雅黑"/>
              </a:rPr>
              <a:t>环保标</a:t>
            </a:r>
            <a:r>
              <a:rPr sz="2300" b="1" spc="-50">
                <a:solidFill>
                  <a:srgbClr val="FFFFFF"/>
                </a:solidFill>
                <a:latin typeface="微软雅黑"/>
                <a:cs typeface="微软雅黑"/>
              </a:rPr>
              <a:t>准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40757" y="2995162"/>
            <a:ext cx="269240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各地根据当地环境状况和产业特点制定的环保标准，包括污染物排放标准、环境质量标准等。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8" name="object 1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073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地方层面政策法规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3776917" y="3720617"/>
            <a:ext cx="4640580" cy="1971039"/>
            <a:chOff x="3776917" y="3720617"/>
            <a:chExt cx="4640580" cy="1971039"/>
          </a:xfrm>
        </p:grpSpPr>
        <p:sp>
          <p:nvSpPr>
            <p:cNvPr id="3" name="object 3"/>
            <p:cNvSpPr/>
            <p:nvPr/>
          </p:nvSpPr>
          <p:spPr>
            <a:xfrm>
              <a:off x="5012266" y="3720617"/>
              <a:ext cx="2167890" cy="1834514"/>
            </a:xfrm>
            <a:custGeom>
              <a:rect l="l" t="t" r="r" b="b"/>
              <a:pathLst>
                <a:path w="2167890" h="1834514">
                  <a:moveTo>
                    <a:pt x="1083733" y="1834100"/>
                  </a:moveTo>
                  <a:lnTo>
                    <a:pt x="0" y="0"/>
                  </a:lnTo>
                  <a:lnTo>
                    <a:pt x="2167466" y="0"/>
                  </a:lnTo>
                  <a:lnTo>
                    <a:pt x="1083733" y="1834100"/>
                  </a:lnTo>
                  <a:close/>
                </a:path>
              </a:pathLst>
            </a:custGeom>
            <a:solidFill>
              <a:srgbClr val="2257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776916" y="3865016"/>
              <a:ext cx="4640580" cy="1826895"/>
            </a:xfrm>
            <a:custGeom>
              <a:rect l="l" t="t" r="r" b="b"/>
              <a:pathLst>
                <a:path w="4640580" h="1826895">
                  <a:moveTo>
                    <a:pt x="2167458" y="1826285"/>
                  </a:moveTo>
                  <a:lnTo>
                    <a:pt x="1083729" y="0"/>
                  </a:lnTo>
                  <a:lnTo>
                    <a:pt x="0" y="1826285"/>
                  </a:lnTo>
                  <a:lnTo>
                    <a:pt x="2167458" y="1826285"/>
                  </a:lnTo>
                  <a:close/>
                </a:path>
                <a:path w="4640580" h="1826895">
                  <a:moveTo>
                    <a:pt x="4640237" y="1826285"/>
                  </a:moveTo>
                  <a:lnTo>
                    <a:pt x="3556508" y="0"/>
                  </a:lnTo>
                  <a:lnTo>
                    <a:pt x="2472779" y="1826285"/>
                  </a:lnTo>
                  <a:lnTo>
                    <a:pt x="4640237" y="1826285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5012266" y="1711093"/>
            <a:ext cx="2167890" cy="1831975"/>
            <a:chOff x="5012266" y="1711093"/>
            <a:chExt cx="2167890" cy="1831975"/>
          </a:xfrm>
        </p:grpSpPr>
        <p:sp>
          <p:nvSpPr>
            <p:cNvPr id="6" name="object 6"/>
            <p:cNvSpPr/>
            <p:nvPr/>
          </p:nvSpPr>
          <p:spPr>
            <a:xfrm>
              <a:off x="5012266" y="1711093"/>
              <a:ext cx="2167890" cy="1826895"/>
            </a:xfrm>
            <a:custGeom>
              <a:rect l="l" t="t" r="r" b="b"/>
              <a:pathLst>
                <a:path w="2167890" h="1826895">
                  <a:moveTo>
                    <a:pt x="2167466" y="1826279"/>
                  </a:moveTo>
                  <a:lnTo>
                    <a:pt x="0" y="1826279"/>
                  </a:lnTo>
                  <a:lnTo>
                    <a:pt x="1083733" y="0"/>
                  </a:lnTo>
                  <a:lnTo>
                    <a:pt x="2167466" y="1826279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743787" y="3022600"/>
              <a:ext cx="704850" cy="520700"/>
            </a:xfrm>
            <a:custGeom>
              <a:rect l="l" t="t" r="r" b="b"/>
              <a:pathLst>
                <a:path w="704850" h="520700">
                  <a:moveTo>
                    <a:pt x="528320" y="520192"/>
                  </a:moveTo>
                  <a:lnTo>
                    <a:pt x="176106" y="520192"/>
                  </a:lnTo>
                  <a:lnTo>
                    <a:pt x="176106" y="260095"/>
                  </a:lnTo>
                  <a:lnTo>
                    <a:pt x="0" y="260095"/>
                  </a:lnTo>
                  <a:lnTo>
                    <a:pt x="352213" y="0"/>
                  </a:lnTo>
                  <a:lnTo>
                    <a:pt x="704427" y="260095"/>
                  </a:lnTo>
                  <a:lnTo>
                    <a:pt x="528320" y="260095"/>
                  </a:lnTo>
                  <a:lnTo>
                    <a:pt x="528320" y="520192"/>
                  </a:lnTo>
                  <a:close/>
                </a:path>
              </a:pathLst>
            </a:custGeom>
            <a:solidFill>
              <a:srgbClr val="08350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6627667" y="4632503"/>
            <a:ext cx="537210" cy="604520"/>
          </a:xfrm>
          <a:custGeom>
            <a:rect l="l" t="t" r="r" b="b"/>
            <a:pathLst>
              <a:path w="537209" h="604520">
                <a:moveTo>
                  <a:pt x="0" y="319014"/>
                </a:moveTo>
                <a:lnTo>
                  <a:pt x="181333" y="17066"/>
                </a:lnTo>
                <a:lnTo>
                  <a:pt x="404310" y="150974"/>
                </a:lnTo>
                <a:lnTo>
                  <a:pt x="494977" y="0"/>
                </a:lnTo>
                <a:lnTo>
                  <a:pt x="536620" y="435855"/>
                </a:lnTo>
                <a:lnTo>
                  <a:pt x="132309" y="603896"/>
                </a:lnTo>
                <a:lnTo>
                  <a:pt x="222976" y="452921"/>
                </a:lnTo>
                <a:lnTo>
                  <a:pt x="0" y="319014"/>
                </a:lnTo>
                <a:close/>
              </a:path>
            </a:pathLst>
          </a:custGeom>
          <a:solidFill>
            <a:srgbClr val="08350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38631" y="4614591"/>
            <a:ext cx="538480" cy="608330"/>
          </a:xfrm>
          <a:custGeom>
            <a:rect l="l" t="t" r="r" b="b"/>
            <a:pathLst>
              <a:path w="538479" h="608329">
                <a:moveTo>
                  <a:pt x="359898" y="20535"/>
                </a:moveTo>
                <a:lnTo>
                  <a:pt x="537880" y="324470"/>
                </a:lnTo>
                <a:lnTo>
                  <a:pt x="313435" y="455903"/>
                </a:lnTo>
                <a:lnTo>
                  <a:pt x="402426" y="607871"/>
                </a:lnTo>
                <a:lnTo>
                  <a:pt x="0" y="435368"/>
                </a:lnTo>
                <a:lnTo>
                  <a:pt x="46463" y="0"/>
                </a:lnTo>
                <a:lnTo>
                  <a:pt x="135454" y="151967"/>
                </a:lnTo>
                <a:lnTo>
                  <a:pt x="359898" y="20535"/>
                </a:lnTo>
                <a:close/>
              </a:path>
            </a:pathLst>
          </a:custGeom>
          <a:solidFill>
            <a:srgbClr val="08350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6818376" y="3216316"/>
            <a:ext cx="4231005" cy="151765"/>
            <a:chOff x="6818376" y="3216316"/>
            <a:chExt cx="4231005" cy="151765"/>
          </a:xfrm>
        </p:grpSpPr>
        <p:sp>
          <p:nvSpPr>
            <p:cNvPr id="11" name="object 11"/>
            <p:cNvSpPr/>
            <p:nvPr/>
          </p:nvSpPr>
          <p:spPr>
            <a:xfrm>
              <a:off x="6818376" y="3284051"/>
              <a:ext cx="4107815" cy="0"/>
            </a:xfrm>
            <a:custGeom>
              <a:rect l="l" t="t" r="r" b="b"/>
              <a:pathLst>
                <a:path w="4107815">
                  <a:moveTo>
                    <a:pt x="4107349" y="0"/>
                  </a:moveTo>
                  <a:lnTo>
                    <a:pt x="0" y="0"/>
                  </a:lnTo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818376" y="3284051"/>
              <a:ext cx="4107815" cy="0"/>
            </a:xfrm>
            <a:custGeom>
              <a:rect l="l" t="t" r="r" b="b"/>
              <a:pathLst>
                <a:path w="4107815">
                  <a:moveTo>
                    <a:pt x="0" y="0"/>
                  </a:moveTo>
                  <a:lnTo>
                    <a:pt x="4107349" y="0"/>
                  </a:lnTo>
                </a:path>
              </a:pathLst>
            </a:custGeom>
            <a:ln w="9525">
              <a:solidFill>
                <a:srgbClr val="45AE3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897276" y="3216316"/>
              <a:ext cx="151723" cy="15172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107448" y="1358390"/>
            <a:ext cx="17970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45AE37"/>
                </a:solidFill>
                <a:latin typeface="微软雅黑"/>
                <a:cs typeface="微软雅黑"/>
              </a:rPr>
              <a:t>环保产品认</a:t>
            </a:r>
            <a:r>
              <a:rPr sz="2300" b="1" spc="-50">
                <a:solidFill>
                  <a:srgbClr val="45AE37"/>
                </a:solidFill>
                <a:latin typeface="微软雅黑"/>
                <a:cs typeface="微软雅黑"/>
              </a:rPr>
              <a:t>证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07449" y="2122200"/>
            <a:ext cx="3797300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对环保产品的性能和质量进行认证的制度，包括环保标志认证、节能产品认证等。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40458" y="3652519"/>
            <a:ext cx="17970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45AE37"/>
                </a:solidFill>
                <a:latin typeface="微软雅黑"/>
                <a:cs typeface="微软雅黑"/>
              </a:rPr>
              <a:t>环保企业认</a:t>
            </a:r>
            <a:r>
              <a:rPr sz="2300" b="1" spc="-50">
                <a:solidFill>
                  <a:srgbClr val="45AE37"/>
                </a:solidFill>
                <a:latin typeface="微软雅黑"/>
                <a:cs typeface="微软雅黑"/>
              </a:rPr>
              <a:t>证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52651" y="4504372"/>
            <a:ext cx="328295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对环保企业的管理和运营水平进行认证的制</a:t>
            </a:r>
            <a:r>
              <a:rPr sz="1350">
                <a:solidFill>
                  <a:srgbClr val="FFFFFF"/>
                </a:solidFill>
                <a:latin typeface="微软雅黑"/>
                <a:cs typeface="微软雅黑"/>
              </a:rPr>
              <a:t>度，包括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ISO14001</a:t>
            </a: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环境管理体系认证、绿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色企业认证等。</a:t>
            </a:r>
            <a:endParaRPr sz="1350">
              <a:latin typeface="微软雅黑"/>
              <a:cs typeface="微软雅黑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345622" y="5559890"/>
            <a:ext cx="4231005" cy="151765"/>
            <a:chOff x="7345622" y="5559890"/>
            <a:chExt cx="4231005" cy="151765"/>
          </a:xfrm>
        </p:grpSpPr>
        <p:sp>
          <p:nvSpPr>
            <p:cNvPr id="19" name="object 19"/>
            <p:cNvSpPr/>
            <p:nvPr/>
          </p:nvSpPr>
          <p:spPr>
            <a:xfrm>
              <a:off x="7345622" y="5627623"/>
              <a:ext cx="4107815" cy="0"/>
            </a:xfrm>
            <a:custGeom>
              <a:rect l="l" t="t" r="r" b="b"/>
              <a:pathLst>
                <a:path w="4107815">
                  <a:moveTo>
                    <a:pt x="4107349" y="0"/>
                  </a:moveTo>
                  <a:lnTo>
                    <a:pt x="0" y="0"/>
                  </a:lnTo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345622" y="5627623"/>
              <a:ext cx="4107815" cy="0"/>
            </a:xfrm>
            <a:custGeom>
              <a:rect l="l" t="t" r="r" b="b"/>
              <a:pathLst>
                <a:path w="4107815">
                  <a:moveTo>
                    <a:pt x="0" y="0"/>
                  </a:moveTo>
                  <a:lnTo>
                    <a:pt x="4107349" y="0"/>
                  </a:lnTo>
                </a:path>
              </a:pathLst>
            </a:custGeom>
            <a:ln w="9525">
              <a:solidFill>
                <a:srgbClr val="45AE3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424522" y="5559890"/>
              <a:ext cx="151723" cy="15172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904944" y="4510023"/>
            <a:ext cx="3793490" cy="151765"/>
            <a:chOff x="904944" y="4510023"/>
            <a:chExt cx="3793490" cy="151765"/>
          </a:xfrm>
        </p:grpSpPr>
        <p:sp>
          <p:nvSpPr>
            <p:cNvPr id="23" name="object 23"/>
            <p:cNvSpPr/>
            <p:nvPr/>
          </p:nvSpPr>
          <p:spPr>
            <a:xfrm>
              <a:off x="904944" y="4589948"/>
              <a:ext cx="3793490" cy="0"/>
            </a:xfrm>
            <a:custGeom>
              <a:rect l="l" t="t" r="r" b="b"/>
              <a:pathLst>
                <a:path w="3793490">
                  <a:moveTo>
                    <a:pt x="3793067" y="0"/>
                  </a:moveTo>
                  <a:lnTo>
                    <a:pt x="0" y="0"/>
                  </a:lnTo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04944" y="4589948"/>
              <a:ext cx="3793490" cy="0"/>
            </a:xfrm>
            <a:custGeom>
              <a:rect l="l" t="t" r="r" b="b"/>
              <a:pathLst>
                <a:path w="3793490">
                  <a:moveTo>
                    <a:pt x="0" y="0"/>
                  </a:moveTo>
                  <a:lnTo>
                    <a:pt x="3793067" y="0"/>
                  </a:lnTo>
                </a:path>
              </a:pathLst>
            </a:custGeom>
            <a:ln w="9525">
              <a:solidFill>
                <a:srgbClr val="45AE3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904945" y="4510023"/>
              <a:ext cx="151722" cy="15172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980130" y="2446743"/>
            <a:ext cx="179705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45AE37"/>
                </a:solidFill>
                <a:latin typeface="微软雅黑"/>
                <a:cs typeface="微软雅黑"/>
              </a:rPr>
              <a:t>环保行业标</a:t>
            </a:r>
            <a:r>
              <a:rPr sz="2300" b="1" spc="-50">
                <a:solidFill>
                  <a:srgbClr val="45AE37"/>
                </a:solidFill>
                <a:latin typeface="微软雅黑"/>
                <a:cs typeface="微软雅黑"/>
              </a:rPr>
              <a:t>准</a:t>
            </a:r>
            <a:endParaRPr sz="2300">
              <a:latin typeface="微软雅黑"/>
              <a:cs typeface="微软雅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0130" y="3298597"/>
            <a:ext cx="3282950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针对环保产业各个领域的行业标准，包括环保设备制造、环保工程建设、环保服务等领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域的标准。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86411" y="4041306"/>
            <a:ext cx="662305" cy="579120"/>
          </a:xfrm>
          <a:custGeom>
            <a:rect l="l" t="t" r="r" b="b"/>
            <a:pathLst>
              <a:path w="662304" h="579120">
                <a:moveTo>
                  <a:pt x="330923" y="248176"/>
                </a:moveTo>
                <a:lnTo>
                  <a:pt x="0" y="165450"/>
                </a:lnTo>
                <a:lnTo>
                  <a:pt x="0" y="82725"/>
                </a:lnTo>
                <a:lnTo>
                  <a:pt x="330923" y="0"/>
                </a:lnTo>
                <a:lnTo>
                  <a:pt x="661803" y="82725"/>
                </a:lnTo>
                <a:lnTo>
                  <a:pt x="661803" y="165450"/>
                </a:lnTo>
                <a:lnTo>
                  <a:pt x="330923" y="248176"/>
                </a:lnTo>
                <a:close/>
              </a:path>
              <a:path w="662304" h="579120">
                <a:moveTo>
                  <a:pt x="330923" y="413627"/>
                </a:moveTo>
                <a:lnTo>
                  <a:pt x="0" y="330901"/>
                </a:lnTo>
                <a:lnTo>
                  <a:pt x="0" y="248176"/>
                </a:lnTo>
                <a:lnTo>
                  <a:pt x="330923" y="330901"/>
                </a:lnTo>
                <a:lnTo>
                  <a:pt x="661803" y="330901"/>
                </a:lnTo>
                <a:lnTo>
                  <a:pt x="330923" y="413627"/>
                </a:lnTo>
                <a:close/>
              </a:path>
              <a:path w="662304" h="579120">
                <a:moveTo>
                  <a:pt x="661803" y="330901"/>
                </a:moveTo>
                <a:lnTo>
                  <a:pt x="330923" y="330901"/>
                </a:lnTo>
                <a:lnTo>
                  <a:pt x="661803" y="248176"/>
                </a:lnTo>
                <a:lnTo>
                  <a:pt x="661803" y="330901"/>
                </a:lnTo>
                <a:close/>
              </a:path>
              <a:path w="662304" h="579120">
                <a:moveTo>
                  <a:pt x="330923" y="579077"/>
                </a:moveTo>
                <a:lnTo>
                  <a:pt x="0" y="496352"/>
                </a:lnTo>
                <a:lnTo>
                  <a:pt x="0" y="413627"/>
                </a:lnTo>
                <a:lnTo>
                  <a:pt x="330923" y="496352"/>
                </a:lnTo>
                <a:lnTo>
                  <a:pt x="661803" y="496352"/>
                </a:lnTo>
                <a:lnTo>
                  <a:pt x="330923" y="579077"/>
                </a:lnTo>
                <a:close/>
              </a:path>
              <a:path w="662304" h="579120">
                <a:moveTo>
                  <a:pt x="661803" y="496352"/>
                </a:moveTo>
                <a:lnTo>
                  <a:pt x="330923" y="496352"/>
                </a:lnTo>
                <a:lnTo>
                  <a:pt x="661803" y="413627"/>
                </a:lnTo>
                <a:lnTo>
                  <a:pt x="661803" y="496352"/>
                </a:lnTo>
                <a:close/>
              </a:path>
            </a:pathLst>
          </a:custGeom>
          <a:solidFill>
            <a:srgbClr val="D8F2D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9" name="object 29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30" name="object 3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45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行业标准及认证体系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575367" y="4480083"/>
            <a:ext cx="5168900" cy="163258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R="120650" algn="ctr">
              <a:lnSpc>
                <a:spcPct val="100000"/>
              </a:lnSpc>
              <a:spcBef>
                <a:spcPts val="1025"/>
              </a:spcBef>
            </a:pPr>
            <a:r>
              <a:rPr sz="4500" b="1" spc="-25">
                <a:solidFill>
                  <a:srgbClr val="FFFFFF"/>
                </a:solidFill>
                <a:latin typeface="微软雅黑"/>
                <a:cs typeface="微软雅黑"/>
              </a:rPr>
              <a:t>03</a:t>
            </a:r>
            <a:endParaRPr sz="45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sz="4500" b="1" spc="-10">
                <a:solidFill>
                  <a:srgbClr val="FFFFFF"/>
                </a:solidFill>
                <a:latin typeface="微软雅黑"/>
                <a:cs typeface="微软雅黑"/>
              </a:rPr>
              <a:t>技术创新与装备升级</a:t>
            </a:r>
            <a:endParaRPr sz="45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4482091" y="4861534"/>
            <a:ext cx="810260" cy="810260"/>
            <a:chOff x="4482091" y="4861534"/>
            <a:chExt cx="810260" cy="810260"/>
          </a:xfrm>
        </p:grpSpPr>
        <p:sp>
          <p:nvSpPr>
            <p:cNvPr id="3" name="object 3"/>
            <p:cNvSpPr/>
            <p:nvPr/>
          </p:nvSpPr>
          <p:spPr>
            <a:xfrm>
              <a:off x="4482091" y="4861534"/>
              <a:ext cx="810260" cy="810260"/>
            </a:xfrm>
            <a:custGeom>
              <a:rect l="l" t="t" r="r" b="b"/>
              <a:pathLst>
                <a:path w="810260" h="810260">
                  <a:moveTo>
                    <a:pt x="810236" y="405118"/>
                  </a:moveTo>
                  <a:lnTo>
                    <a:pt x="0" y="405118"/>
                  </a:lnTo>
                  <a:lnTo>
                    <a:pt x="2726" y="357872"/>
                  </a:lnTo>
                  <a:lnTo>
                    <a:pt x="10700" y="312227"/>
                  </a:lnTo>
                  <a:lnTo>
                    <a:pt x="23619" y="268488"/>
                  </a:lnTo>
                  <a:lnTo>
                    <a:pt x="41178" y="226957"/>
                  </a:lnTo>
                  <a:lnTo>
                    <a:pt x="63073" y="187938"/>
                  </a:lnTo>
                  <a:lnTo>
                    <a:pt x="89001" y="151736"/>
                  </a:lnTo>
                  <a:lnTo>
                    <a:pt x="118658" y="118655"/>
                  </a:lnTo>
                  <a:lnTo>
                    <a:pt x="151739" y="88999"/>
                  </a:lnTo>
                  <a:lnTo>
                    <a:pt x="187941" y="63071"/>
                  </a:lnTo>
                  <a:lnTo>
                    <a:pt x="226960" y="41176"/>
                  </a:lnTo>
                  <a:lnTo>
                    <a:pt x="268491" y="23617"/>
                  </a:lnTo>
                  <a:lnTo>
                    <a:pt x="312232" y="10699"/>
                  </a:lnTo>
                  <a:lnTo>
                    <a:pt x="357882" y="2725"/>
                  </a:lnTo>
                  <a:lnTo>
                    <a:pt x="405118" y="0"/>
                  </a:lnTo>
                  <a:lnTo>
                    <a:pt x="452365" y="2725"/>
                  </a:lnTo>
                  <a:lnTo>
                    <a:pt x="498009" y="10699"/>
                  </a:lnTo>
                  <a:lnTo>
                    <a:pt x="541749" y="23618"/>
                  </a:lnTo>
                  <a:lnTo>
                    <a:pt x="583279" y="41177"/>
                  </a:lnTo>
                  <a:lnTo>
                    <a:pt x="622297" y="63072"/>
                  </a:lnTo>
                  <a:lnTo>
                    <a:pt x="658499" y="89000"/>
                  </a:lnTo>
                  <a:lnTo>
                    <a:pt x="691580" y="118657"/>
                  </a:lnTo>
                  <a:lnTo>
                    <a:pt x="721236" y="151738"/>
                  </a:lnTo>
                  <a:lnTo>
                    <a:pt x="747164" y="187939"/>
                  </a:lnTo>
                  <a:lnTo>
                    <a:pt x="769059" y="226958"/>
                  </a:lnTo>
                  <a:lnTo>
                    <a:pt x="786618" y="268489"/>
                  </a:lnTo>
                  <a:lnTo>
                    <a:pt x="799536" y="312228"/>
                  </a:lnTo>
                  <a:lnTo>
                    <a:pt x="807510" y="357873"/>
                  </a:lnTo>
                  <a:lnTo>
                    <a:pt x="810236" y="405118"/>
                  </a:lnTo>
                  <a:close/>
                </a:path>
                <a:path w="810260" h="810260">
                  <a:moveTo>
                    <a:pt x="405118" y="810236"/>
                  </a:moveTo>
                  <a:lnTo>
                    <a:pt x="357872" y="807510"/>
                  </a:lnTo>
                  <a:lnTo>
                    <a:pt x="312228" y="799536"/>
                  </a:lnTo>
                  <a:lnTo>
                    <a:pt x="268488" y="786618"/>
                  </a:lnTo>
                  <a:lnTo>
                    <a:pt x="226957" y="769059"/>
                  </a:lnTo>
                  <a:lnTo>
                    <a:pt x="187939" y="747164"/>
                  </a:lnTo>
                  <a:lnTo>
                    <a:pt x="151737" y="721236"/>
                  </a:lnTo>
                  <a:lnTo>
                    <a:pt x="118656" y="691579"/>
                  </a:lnTo>
                  <a:lnTo>
                    <a:pt x="88999" y="658498"/>
                  </a:lnTo>
                  <a:lnTo>
                    <a:pt x="63072" y="622297"/>
                  </a:lnTo>
                  <a:lnTo>
                    <a:pt x="41176" y="583278"/>
                  </a:lnTo>
                  <a:lnTo>
                    <a:pt x="23617" y="541747"/>
                  </a:lnTo>
                  <a:lnTo>
                    <a:pt x="10699" y="498007"/>
                  </a:lnTo>
                  <a:lnTo>
                    <a:pt x="2725" y="452363"/>
                  </a:lnTo>
                  <a:lnTo>
                    <a:pt x="0" y="405118"/>
                  </a:lnTo>
                  <a:lnTo>
                    <a:pt x="810236" y="405118"/>
                  </a:lnTo>
                  <a:lnTo>
                    <a:pt x="807510" y="452363"/>
                  </a:lnTo>
                  <a:lnTo>
                    <a:pt x="799536" y="498008"/>
                  </a:lnTo>
                  <a:lnTo>
                    <a:pt x="786618" y="541747"/>
                  </a:lnTo>
                  <a:lnTo>
                    <a:pt x="769059" y="583278"/>
                  </a:lnTo>
                  <a:lnTo>
                    <a:pt x="747163" y="622297"/>
                  </a:lnTo>
                  <a:lnTo>
                    <a:pt x="721236" y="658498"/>
                  </a:lnTo>
                  <a:lnTo>
                    <a:pt x="691579" y="691579"/>
                  </a:lnTo>
                  <a:lnTo>
                    <a:pt x="658498" y="721236"/>
                  </a:lnTo>
                  <a:lnTo>
                    <a:pt x="622296" y="747164"/>
                  </a:lnTo>
                  <a:lnTo>
                    <a:pt x="583278" y="769059"/>
                  </a:lnTo>
                  <a:lnTo>
                    <a:pt x="541747" y="786618"/>
                  </a:lnTo>
                  <a:lnTo>
                    <a:pt x="498007" y="799536"/>
                  </a:lnTo>
                  <a:lnTo>
                    <a:pt x="452363" y="807510"/>
                  </a:lnTo>
                  <a:lnTo>
                    <a:pt x="405118" y="810236"/>
                  </a:lnTo>
                  <a:close/>
                </a:path>
              </a:pathLst>
            </a:custGeom>
            <a:solidFill>
              <a:srgbClr val="18F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673181" y="5051049"/>
              <a:ext cx="428625" cy="431800"/>
            </a:xfrm>
            <a:custGeom>
              <a:rect l="l" t="t" r="r" b="b"/>
              <a:pathLst>
                <a:path w="428625" h="431800">
                  <a:moveTo>
                    <a:pt x="213163" y="431208"/>
                  </a:moveTo>
                  <a:lnTo>
                    <a:pt x="165464" y="424708"/>
                  </a:lnTo>
                  <a:lnTo>
                    <a:pt x="124781" y="410409"/>
                  </a:lnTo>
                  <a:lnTo>
                    <a:pt x="96455" y="396109"/>
                  </a:lnTo>
                  <a:lnTo>
                    <a:pt x="85826" y="389609"/>
                  </a:lnTo>
                  <a:lnTo>
                    <a:pt x="95060" y="379597"/>
                  </a:lnTo>
                  <a:lnTo>
                    <a:pt x="115375" y="348410"/>
                  </a:lnTo>
                  <a:lnTo>
                    <a:pt x="135690" y="294321"/>
                  </a:lnTo>
                  <a:lnTo>
                    <a:pt x="144924" y="215603"/>
                  </a:lnTo>
                  <a:lnTo>
                    <a:pt x="135749" y="134975"/>
                  </a:lnTo>
                  <a:lnTo>
                    <a:pt x="115565" y="81005"/>
                  </a:lnTo>
                  <a:lnTo>
                    <a:pt x="95381" y="50767"/>
                  </a:lnTo>
                  <a:lnTo>
                    <a:pt x="86206" y="41338"/>
                  </a:lnTo>
                  <a:lnTo>
                    <a:pt x="95404" y="34849"/>
                  </a:lnTo>
                  <a:lnTo>
                    <a:pt x="121222" y="20651"/>
                  </a:lnTo>
                  <a:lnTo>
                    <a:pt x="161295" y="6453"/>
                  </a:lnTo>
                  <a:lnTo>
                    <a:pt x="213163" y="0"/>
                  </a:lnTo>
                  <a:lnTo>
                    <a:pt x="265087" y="6459"/>
                  </a:lnTo>
                  <a:lnTo>
                    <a:pt x="305175" y="20669"/>
                  </a:lnTo>
                  <a:lnTo>
                    <a:pt x="331001" y="34879"/>
                  </a:lnTo>
                  <a:lnTo>
                    <a:pt x="340102" y="41303"/>
                  </a:lnTo>
                  <a:lnTo>
                    <a:pt x="331089" y="52844"/>
                  </a:lnTo>
                  <a:lnTo>
                    <a:pt x="311262" y="86602"/>
                  </a:lnTo>
                  <a:lnTo>
                    <a:pt x="291434" y="141287"/>
                  </a:lnTo>
                  <a:lnTo>
                    <a:pt x="282422" y="215603"/>
                  </a:lnTo>
                  <a:lnTo>
                    <a:pt x="291442" y="293509"/>
                  </a:lnTo>
                  <a:lnTo>
                    <a:pt x="311287" y="347770"/>
                  </a:lnTo>
                  <a:lnTo>
                    <a:pt x="331133" y="379505"/>
                  </a:lnTo>
                  <a:lnTo>
                    <a:pt x="340153" y="389835"/>
                  </a:lnTo>
                  <a:lnTo>
                    <a:pt x="329797" y="396299"/>
                  </a:lnTo>
                  <a:lnTo>
                    <a:pt x="301955" y="410521"/>
                  </a:lnTo>
                  <a:lnTo>
                    <a:pt x="261465" y="424743"/>
                  </a:lnTo>
                  <a:lnTo>
                    <a:pt x="213163" y="431208"/>
                  </a:lnTo>
                  <a:close/>
                </a:path>
                <a:path w="428625" h="431800">
                  <a:moveTo>
                    <a:pt x="72514" y="375415"/>
                  </a:moveTo>
                  <a:lnTo>
                    <a:pt x="61181" y="367411"/>
                  </a:lnTo>
                  <a:lnTo>
                    <a:pt x="36253" y="340814"/>
                  </a:lnTo>
                  <a:lnTo>
                    <a:pt x="11329" y="291746"/>
                  </a:lnTo>
                  <a:lnTo>
                    <a:pt x="0" y="216330"/>
                  </a:lnTo>
                  <a:lnTo>
                    <a:pt x="11205" y="140197"/>
                  </a:lnTo>
                  <a:lnTo>
                    <a:pt x="35859" y="89584"/>
                  </a:lnTo>
                  <a:lnTo>
                    <a:pt x="60512" y="61448"/>
                  </a:lnTo>
                  <a:lnTo>
                    <a:pt x="71718" y="52746"/>
                  </a:lnTo>
                  <a:lnTo>
                    <a:pt x="80100" y="61448"/>
                  </a:lnTo>
                  <a:lnTo>
                    <a:pt x="98540" y="89584"/>
                  </a:lnTo>
                  <a:lnTo>
                    <a:pt x="116981" y="140197"/>
                  </a:lnTo>
                  <a:lnTo>
                    <a:pt x="125363" y="216330"/>
                  </a:lnTo>
                  <a:lnTo>
                    <a:pt x="117103" y="291753"/>
                  </a:lnTo>
                  <a:lnTo>
                    <a:pt x="98934" y="340820"/>
                  </a:lnTo>
                  <a:lnTo>
                    <a:pt x="80769" y="367413"/>
                  </a:lnTo>
                  <a:lnTo>
                    <a:pt x="72514" y="375415"/>
                  </a:lnTo>
                  <a:close/>
                </a:path>
                <a:path w="428625" h="431800">
                  <a:moveTo>
                    <a:pt x="353794" y="375415"/>
                  </a:moveTo>
                  <a:lnTo>
                    <a:pt x="345540" y="367411"/>
                  </a:lnTo>
                  <a:lnTo>
                    <a:pt x="327384" y="340814"/>
                  </a:lnTo>
                  <a:lnTo>
                    <a:pt x="309231" y="291746"/>
                  </a:lnTo>
                  <a:lnTo>
                    <a:pt x="300979" y="216330"/>
                  </a:lnTo>
                  <a:lnTo>
                    <a:pt x="309359" y="140703"/>
                  </a:lnTo>
                  <a:lnTo>
                    <a:pt x="327794" y="91203"/>
                  </a:lnTo>
                  <a:lnTo>
                    <a:pt x="346229" y="64179"/>
                  </a:lnTo>
                  <a:lnTo>
                    <a:pt x="354608" y="55982"/>
                  </a:lnTo>
                  <a:lnTo>
                    <a:pt x="366082" y="64179"/>
                  </a:lnTo>
                  <a:lnTo>
                    <a:pt x="391324" y="91203"/>
                  </a:lnTo>
                  <a:lnTo>
                    <a:pt x="416566" y="140703"/>
                  </a:lnTo>
                  <a:lnTo>
                    <a:pt x="428040" y="216330"/>
                  </a:lnTo>
                  <a:lnTo>
                    <a:pt x="416436" y="291753"/>
                  </a:lnTo>
                  <a:lnTo>
                    <a:pt x="390911" y="340820"/>
                  </a:lnTo>
                  <a:lnTo>
                    <a:pt x="365392" y="367413"/>
                  </a:lnTo>
                  <a:lnTo>
                    <a:pt x="353794" y="3754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760842" y="1445928"/>
            <a:ext cx="5740400" cy="43827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>
                <a:solidFill>
                  <a:srgbClr val="45AE37"/>
                </a:solidFill>
                <a:latin typeface="微软雅黑"/>
                <a:cs typeface="微软雅黑"/>
              </a:rPr>
              <a:t>大气污染控制技</a:t>
            </a:r>
            <a:r>
              <a:rPr sz="2300" b="1" spc="-50">
                <a:solidFill>
                  <a:srgbClr val="45AE37"/>
                </a:solidFill>
                <a:latin typeface="微软雅黑"/>
                <a:cs typeface="微软雅黑"/>
              </a:rPr>
              <a:t>术</a:t>
            </a:r>
            <a:endParaRPr sz="2300">
              <a:latin typeface="微软雅黑"/>
              <a:cs typeface="微软雅黑"/>
            </a:endParaRPr>
          </a:p>
          <a:p>
            <a:pPr marL="12700" marR="195580">
              <a:lnSpc>
                <a:spcPct val="120000"/>
              </a:lnSpc>
              <a:spcBef>
                <a:spcPts val="1205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重点突破超低排放技术、挥发性有机物治理技术等，有效降低大气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污染物排放。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5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300" b="1">
                <a:solidFill>
                  <a:srgbClr val="45AE37"/>
                </a:solidFill>
                <a:latin typeface="微软雅黑"/>
                <a:cs typeface="微软雅黑"/>
              </a:rPr>
              <a:t>水污染处理技</a:t>
            </a:r>
            <a:r>
              <a:rPr sz="2300" b="1" spc="-50">
                <a:solidFill>
                  <a:srgbClr val="45AE37"/>
                </a:solidFill>
                <a:latin typeface="微软雅黑"/>
                <a:cs typeface="微软雅黑"/>
              </a:rPr>
              <a:t>术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21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研发高效、低耗、易操作的污水处理技术，如高级氧化、膜分离等，</a:t>
            </a:r>
            <a:r>
              <a:rPr sz="1500" spc="-10">
                <a:solidFill>
                  <a:srgbClr val="FFFFFF"/>
                </a:solidFill>
                <a:latin typeface="微软雅黑"/>
                <a:cs typeface="微软雅黑"/>
              </a:rPr>
              <a:t>提高水质净化效率。</a:t>
            </a:r>
            <a:endParaRPr sz="15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300" b="1">
                <a:solidFill>
                  <a:srgbClr val="45AE37"/>
                </a:solidFill>
                <a:latin typeface="微软雅黑"/>
                <a:cs typeface="微软雅黑"/>
              </a:rPr>
              <a:t>固体废弃物处置技</a:t>
            </a:r>
            <a:r>
              <a:rPr sz="2300" b="1" spc="-50">
                <a:solidFill>
                  <a:srgbClr val="45AE37"/>
                </a:solidFill>
                <a:latin typeface="微软雅黑"/>
                <a:cs typeface="微软雅黑"/>
              </a:rPr>
              <a:t>术</a:t>
            </a:r>
            <a:endParaRPr sz="23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210"/>
              </a:spcBef>
            </a:pPr>
            <a:r>
              <a:rPr sz="1500" spc="-5">
                <a:solidFill>
                  <a:srgbClr val="FFFFFF"/>
                </a:solidFill>
                <a:latin typeface="微软雅黑"/>
                <a:cs typeface="微软雅黑"/>
              </a:rPr>
              <a:t>发展无害化、减量化、资源化的固体废弃物处置技术，如高温焚烧、生物处理等，推动废弃物资源化利用。</a:t>
            </a:r>
            <a:endParaRPr sz="1500">
              <a:latin typeface="微软雅黑"/>
              <a:cs typeface="微软雅黑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482092" y="1560134"/>
            <a:ext cx="810260" cy="810260"/>
            <a:chOff x="4482092" y="1560134"/>
            <a:chExt cx="810260" cy="810260"/>
          </a:xfrm>
        </p:grpSpPr>
        <p:sp>
          <p:nvSpPr>
            <p:cNvPr id="7" name="object 7"/>
            <p:cNvSpPr/>
            <p:nvPr/>
          </p:nvSpPr>
          <p:spPr>
            <a:xfrm>
              <a:off x="4482092" y="1560134"/>
              <a:ext cx="810260" cy="810260"/>
            </a:xfrm>
            <a:custGeom>
              <a:rect l="l" t="t" r="r" b="b"/>
              <a:pathLst>
                <a:path w="810260" h="810260">
                  <a:moveTo>
                    <a:pt x="405117" y="810236"/>
                  </a:moveTo>
                  <a:lnTo>
                    <a:pt x="357871" y="807510"/>
                  </a:lnTo>
                  <a:lnTo>
                    <a:pt x="312227" y="799536"/>
                  </a:lnTo>
                  <a:lnTo>
                    <a:pt x="268487" y="786618"/>
                  </a:lnTo>
                  <a:lnTo>
                    <a:pt x="226956" y="769059"/>
                  </a:lnTo>
                  <a:lnTo>
                    <a:pt x="187938" y="747164"/>
                  </a:lnTo>
                  <a:lnTo>
                    <a:pt x="151736" y="721236"/>
                  </a:lnTo>
                  <a:lnTo>
                    <a:pt x="118655" y="691579"/>
                  </a:lnTo>
                  <a:lnTo>
                    <a:pt x="88999" y="658498"/>
                  </a:lnTo>
                  <a:lnTo>
                    <a:pt x="63071" y="622296"/>
                  </a:lnTo>
                  <a:lnTo>
                    <a:pt x="41175" y="583278"/>
                  </a:lnTo>
                  <a:lnTo>
                    <a:pt x="23617" y="541747"/>
                  </a:lnTo>
                  <a:lnTo>
                    <a:pt x="10698" y="498007"/>
                  </a:lnTo>
                  <a:lnTo>
                    <a:pt x="2724" y="452363"/>
                  </a:lnTo>
                  <a:lnTo>
                    <a:pt x="0" y="405117"/>
                  </a:lnTo>
                  <a:lnTo>
                    <a:pt x="2725" y="357872"/>
                  </a:lnTo>
                  <a:lnTo>
                    <a:pt x="10699" y="312227"/>
                  </a:lnTo>
                  <a:lnTo>
                    <a:pt x="23618" y="268488"/>
                  </a:lnTo>
                  <a:lnTo>
                    <a:pt x="41176" y="226957"/>
                  </a:lnTo>
                  <a:lnTo>
                    <a:pt x="63072" y="187938"/>
                  </a:lnTo>
                  <a:lnTo>
                    <a:pt x="89000" y="151737"/>
                  </a:lnTo>
                  <a:lnTo>
                    <a:pt x="118656" y="118655"/>
                  </a:lnTo>
                  <a:lnTo>
                    <a:pt x="151737" y="88999"/>
                  </a:lnTo>
                  <a:lnTo>
                    <a:pt x="187939" y="63071"/>
                  </a:lnTo>
                  <a:lnTo>
                    <a:pt x="226957" y="41176"/>
                  </a:lnTo>
                  <a:lnTo>
                    <a:pt x="268488" y="23617"/>
                  </a:lnTo>
                  <a:lnTo>
                    <a:pt x="312228" y="10699"/>
                  </a:lnTo>
                  <a:lnTo>
                    <a:pt x="357872" y="2725"/>
                  </a:lnTo>
                  <a:lnTo>
                    <a:pt x="405117" y="0"/>
                  </a:lnTo>
                  <a:lnTo>
                    <a:pt x="452362" y="2725"/>
                  </a:lnTo>
                  <a:lnTo>
                    <a:pt x="498006" y="10699"/>
                  </a:lnTo>
                  <a:lnTo>
                    <a:pt x="541746" y="23617"/>
                  </a:lnTo>
                  <a:lnTo>
                    <a:pt x="583277" y="41176"/>
                  </a:lnTo>
                  <a:lnTo>
                    <a:pt x="622296" y="63072"/>
                  </a:lnTo>
                  <a:lnTo>
                    <a:pt x="658497" y="89000"/>
                  </a:lnTo>
                  <a:lnTo>
                    <a:pt x="691579" y="118656"/>
                  </a:lnTo>
                  <a:lnTo>
                    <a:pt x="721235" y="151737"/>
                  </a:lnTo>
                  <a:lnTo>
                    <a:pt x="747163" y="187939"/>
                  </a:lnTo>
                  <a:lnTo>
                    <a:pt x="769058" y="226957"/>
                  </a:lnTo>
                  <a:lnTo>
                    <a:pt x="786617" y="268488"/>
                  </a:lnTo>
                  <a:lnTo>
                    <a:pt x="799535" y="312228"/>
                  </a:lnTo>
                  <a:lnTo>
                    <a:pt x="807509" y="357872"/>
                  </a:lnTo>
                  <a:lnTo>
                    <a:pt x="810235" y="405118"/>
                  </a:lnTo>
                  <a:lnTo>
                    <a:pt x="807509" y="452363"/>
                  </a:lnTo>
                  <a:lnTo>
                    <a:pt x="799535" y="498008"/>
                  </a:lnTo>
                  <a:lnTo>
                    <a:pt x="786617" y="541747"/>
                  </a:lnTo>
                  <a:lnTo>
                    <a:pt x="769058" y="583278"/>
                  </a:lnTo>
                  <a:lnTo>
                    <a:pt x="747163" y="622297"/>
                  </a:lnTo>
                  <a:lnTo>
                    <a:pt x="721235" y="658498"/>
                  </a:lnTo>
                  <a:lnTo>
                    <a:pt x="691578" y="691579"/>
                  </a:lnTo>
                  <a:lnTo>
                    <a:pt x="658497" y="721236"/>
                  </a:lnTo>
                  <a:lnTo>
                    <a:pt x="622296" y="747164"/>
                  </a:lnTo>
                  <a:lnTo>
                    <a:pt x="583277" y="769059"/>
                  </a:lnTo>
                  <a:lnTo>
                    <a:pt x="541746" y="786618"/>
                  </a:lnTo>
                  <a:lnTo>
                    <a:pt x="498006" y="799536"/>
                  </a:lnTo>
                  <a:lnTo>
                    <a:pt x="452362" y="807510"/>
                  </a:lnTo>
                  <a:lnTo>
                    <a:pt x="405117" y="810236"/>
                  </a:lnTo>
                  <a:close/>
                </a:path>
              </a:pathLst>
            </a:custGeom>
            <a:solidFill>
              <a:srgbClr val="37B5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696603" y="1793308"/>
              <a:ext cx="345440" cy="344805"/>
            </a:xfrm>
            <a:custGeom>
              <a:rect l="l" t="t" r="r" b="b"/>
              <a:pathLst>
                <a:path w="345439" h="344805">
                  <a:moveTo>
                    <a:pt x="30526" y="176678"/>
                  </a:moveTo>
                  <a:lnTo>
                    <a:pt x="18221" y="161290"/>
                  </a:lnTo>
                  <a:lnTo>
                    <a:pt x="8565" y="143463"/>
                  </a:lnTo>
                  <a:lnTo>
                    <a:pt x="2258" y="123901"/>
                  </a:lnTo>
                  <a:lnTo>
                    <a:pt x="0" y="103304"/>
                  </a:lnTo>
                  <a:lnTo>
                    <a:pt x="8099" y="63095"/>
                  </a:lnTo>
                  <a:lnTo>
                    <a:pt x="30185" y="30259"/>
                  </a:lnTo>
                  <a:lnTo>
                    <a:pt x="62941" y="8118"/>
                  </a:lnTo>
                  <a:lnTo>
                    <a:pt x="103051" y="0"/>
                  </a:lnTo>
                  <a:lnTo>
                    <a:pt x="123780" y="2229"/>
                  </a:lnTo>
                  <a:lnTo>
                    <a:pt x="143326" y="8511"/>
                  </a:lnTo>
                  <a:lnTo>
                    <a:pt x="161081" y="18231"/>
                  </a:lnTo>
                  <a:lnTo>
                    <a:pt x="176439" y="30778"/>
                  </a:lnTo>
                  <a:lnTo>
                    <a:pt x="30526" y="176678"/>
                  </a:lnTo>
                  <a:close/>
                </a:path>
                <a:path w="345439" h="344805">
                  <a:moveTo>
                    <a:pt x="111671" y="206006"/>
                  </a:moveTo>
                  <a:lnTo>
                    <a:pt x="91240" y="205258"/>
                  </a:lnTo>
                  <a:lnTo>
                    <a:pt x="71227" y="200479"/>
                  </a:lnTo>
                  <a:lnTo>
                    <a:pt x="52387" y="191776"/>
                  </a:lnTo>
                  <a:lnTo>
                    <a:pt x="74533" y="170521"/>
                  </a:lnTo>
                  <a:lnTo>
                    <a:pt x="122267" y="122873"/>
                  </a:lnTo>
                  <a:lnTo>
                    <a:pt x="169756" y="74978"/>
                  </a:lnTo>
                  <a:lnTo>
                    <a:pt x="191168" y="52982"/>
                  </a:lnTo>
                  <a:lnTo>
                    <a:pt x="199897" y="72062"/>
                  </a:lnTo>
                  <a:lnTo>
                    <a:pt x="204458" y="92234"/>
                  </a:lnTo>
                  <a:lnTo>
                    <a:pt x="204850" y="112815"/>
                  </a:lnTo>
                  <a:lnTo>
                    <a:pt x="201074" y="133120"/>
                  </a:lnTo>
                  <a:lnTo>
                    <a:pt x="189983" y="143842"/>
                  </a:lnTo>
                  <a:lnTo>
                    <a:pt x="166139" y="167579"/>
                  </a:lnTo>
                  <a:lnTo>
                    <a:pt x="142436" y="191462"/>
                  </a:lnTo>
                  <a:lnTo>
                    <a:pt x="131765" y="202618"/>
                  </a:lnTo>
                  <a:lnTo>
                    <a:pt x="111671" y="206006"/>
                  </a:lnTo>
                  <a:close/>
                </a:path>
                <a:path w="345439" h="344805">
                  <a:moveTo>
                    <a:pt x="288173" y="323897"/>
                  </a:moveTo>
                  <a:lnTo>
                    <a:pt x="275457" y="322776"/>
                  </a:lnTo>
                  <a:lnTo>
                    <a:pt x="266202" y="318297"/>
                  </a:lnTo>
                  <a:lnTo>
                    <a:pt x="148649" y="220908"/>
                  </a:lnTo>
                  <a:lnTo>
                    <a:pt x="220301" y="149257"/>
                  </a:lnTo>
                  <a:lnTo>
                    <a:pt x="317146" y="267367"/>
                  </a:lnTo>
                  <a:lnTo>
                    <a:pt x="321474" y="276770"/>
                  </a:lnTo>
                  <a:lnTo>
                    <a:pt x="322809" y="289269"/>
                  </a:lnTo>
                  <a:lnTo>
                    <a:pt x="322569" y="300193"/>
                  </a:lnTo>
                  <a:lnTo>
                    <a:pt x="322174" y="304872"/>
                  </a:lnTo>
                  <a:lnTo>
                    <a:pt x="340084" y="322781"/>
                  </a:lnTo>
                  <a:lnTo>
                    <a:pt x="304264" y="322781"/>
                  </a:lnTo>
                  <a:lnTo>
                    <a:pt x="299420" y="323340"/>
                  </a:lnTo>
                  <a:lnTo>
                    <a:pt x="288173" y="323897"/>
                  </a:lnTo>
                  <a:close/>
                </a:path>
                <a:path w="345439" h="344805">
                  <a:moveTo>
                    <a:pt x="328329" y="344618"/>
                  </a:moveTo>
                  <a:lnTo>
                    <a:pt x="304264" y="322781"/>
                  </a:lnTo>
                  <a:lnTo>
                    <a:pt x="340084" y="322781"/>
                  </a:lnTo>
                  <a:lnTo>
                    <a:pt x="345125" y="327823"/>
                  </a:lnTo>
                  <a:lnTo>
                    <a:pt x="328329" y="3446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4482092" y="3221071"/>
            <a:ext cx="810260" cy="810260"/>
            <a:chOff x="4482092" y="3221071"/>
            <a:chExt cx="810260" cy="810260"/>
          </a:xfrm>
        </p:grpSpPr>
        <p:sp>
          <p:nvSpPr>
            <p:cNvPr id="10" name="object 10"/>
            <p:cNvSpPr/>
            <p:nvPr/>
          </p:nvSpPr>
          <p:spPr>
            <a:xfrm>
              <a:off x="4482092" y="3221071"/>
              <a:ext cx="810260" cy="810260"/>
            </a:xfrm>
            <a:custGeom>
              <a:rect l="l" t="t" r="r" b="b"/>
              <a:pathLst>
                <a:path w="810260" h="810260">
                  <a:moveTo>
                    <a:pt x="405117" y="0"/>
                  </a:moveTo>
                  <a:close/>
                </a:path>
                <a:path w="810260" h="810260">
                  <a:moveTo>
                    <a:pt x="405117" y="810236"/>
                  </a:moveTo>
                  <a:lnTo>
                    <a:pt x="357872" y="807510"/>
                  </a:lnTo>
                  <a:lnTo>
                    <a:pt x="312227" y="799536"/>
                  </a:lnTo>
                  <a:lnTo>
                    <a:pt x="268487" y="786618"/>
                  </a:lnTo>
                  <a:lnTo>
                    <a:pt x="226956" y="769059"/>
                  </a:lnTo>
                  <a:lnTo>
                    <a:pt x="187938" y="747163"/>
                  </a:lnTo>
                  <a:lnTo>
                    <a:pt x="151736" y="721236"/>
                  </a:lnTo>
                  <a:lnTo>
                    <a:pt x="118655" y="691579"/>
                  </a:lnTo>
                  <a:lnTo>
                    <a:pt x="88999" y="658498"/>
                  </a:lnTo>
                  <a:lnTo>
                    <a:pt x="63071" y="622296"/>
                  </a:lnTo>
                  <a:lnTo>
                    <a:pt x="41175" y="583278"/>
                  </a:lnTo>
                  <a:lnTo>
                    <a:pt x="23617" y="541747"/>
                  </a:lnTo>
                  <a:lnTo>
                    <a:pt x="10698" y="498007"/>
                  </a:lnTo>
                  <a:lnTo>
                    <a:pt x="2724" y="452363"/>
                  </a:lnTo>
                  <a:lnTo>
                    <a:pt x="0" y="405117"/>
                  </a:lnTo>
                  <a:lnTo>
                    <a:pt x="2725" y="357872"/>
                  </a:lnTo>
                  <a:lnTo>
                    <a:pt x="10699" y="312227"/>
                  </a:lnTo>
                  <a:lnTo>
                    <a:pt x="23618" y="268487"/>
                  </a:lnTo>
                  <a:lnTo>
                    <a:pt x="41177" y="226956"/>
                  </a:lnTo>
                  <a:lnTo>
                    <a:pt x="63072" y="187938"/>
                  </a:lnTo>
                  <a:lnTo>
                    <a:pt x="89000" y="151736"/>
                  </a:lnTo>
                  <a:lnTo>
                    <a:pt x="118656" y="118655"/>
                  </a:lnTo>
                  <a:lnTo>
                    <a:pt x="151738" y="88999"/>
                  </a:lnTo>
                  <a:lnTo>
                    <a:pt x="187939" y="63071"/>
                  </a:lnTo>
                  <a:lnTo>
                    <a:pt x="226958" y="41176"/>
                  </a:lnTo>
                  <a:lnTo>
                    <a:pt x="268489" y="23617"/>
                  </a:lnTo>
                  <a:lnTo>
                    <a:pt x="312229" y="10699"/>
                  </a:lnTo>
                  <a:lnTo>
                    <a:pt x="357874" y="2725"/>
                  </a:lnTo>
                  <a:lnTo>
                    <a:pt x="405117" y="0"/>
                  </a:lnTo>
                  <a:lnTo>
                    <a:pt x="452362" y="2725"/>
                  </a:lnTo>
                  <a:lnTo>
                    <a:pt x="498007" y="10699"/>
                  </a:lnTo>
                  <a:lnTo>
                    <a:pt x="541747" y="23617"/>
                  </a:lnTo>
                  <a:lnTo>
                    <a:pt x="583278" y="41176"/>
                  </a:lnTo>
                  <a:lnTo>
                    <a:pt x="622296" y="63072"/>
                  </a:lnTo>
                  <a:lnTo>
                    <a:pt x="658498" y="89000"/>
                  </a:lnTo>
                  <a:lnTo>
                    <a:pt x="691579" y="118656"/>
                  </a:lnTo>
                  <a:lnTo>
                    <a:pt x="721235" y="151737"/>
                  </a:lnTo>
                  <a:lnTo>
                    <a:pt x="747163" y="187939"/>
                  </a:lnTo>
                  <a:lnTo>
                    <a:pt x="769058" y="226957"/>
                  </a:lnTo>
                  <a:lnTo>
                    <a:pt x="786617" y="268488"/>
                  </a:lnTo>
                  <a:lnTo>
                    <a:pt x="799535" y="312228"/>
                  </a:lnTo>
                  <a:lnTo>
                    <a:pt x="807509" y="357872"/>
                  </a:lnTo>
                  <a:lnTo>
                    <a:pt x="810235" y="405118"/>
                  </a:lnTo>
                  <a:lnTo>
                    <a:pt x="807509" y="452363"/>
                  </a:lnTo>
                  <a:lnTo>
                    <a:pt x="799535" y="498007"/>
                  </a:lnTo>
                  <a:lnTo>
                    <a:pt x="786617" y="541747"/>
                  </a:lnTo>
                  <a:lnTo>
                    <a:pt x="769058" y="583278"/>
                  </a:lnTo>
                  <a:lnTo>
                    <a:pt x="747163" y="622297"/>
                  </a:lnTo>
                  <a:lnTo>
                    <a:pt x="721235" y="658498"/>
                  </a:lnTo>
                  <a:lnTo>
                    <a:pt x="691578" y="691579"/>
                  </a:lnTo>
                  <a:lnTo>
                    <a:pt x="658497" y="721236"/>
                  </a:lnTo>
                  <a:lnTo>
                    <a:pt x="622296" y="747164"/>
                  </a:lnTo>
                  <a:lnTo>
                    <a:pt x="583277" y="769059"/>
                  </a:lnTo>
                  <a:lnTo>
                    <a:pt x="541746" y="786618"/>
                  </a:lnTo>
                  <a:lnTo>
                    <a:pt x="498007" y="799536"/>
                  </a:lnTo>
                  <a:lnTo>
                    <a:pt x="452362" y="807510"/>
                  </a:lnTo>
                  <a:lnTo>
                    <a:pt x="405117" y="810236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763536" y="3406733"/>
              <a:ext cx="276225" cy="424815"/>
            </a:xfrm>
            <a:custGeom>
              <a:rect l="l" t="t" r="r" b="b"/>
              <a:pathLst>
                <a:path w="276225" h="424814">
                  <a:moveTo>
                    <a:pt x="169711" y="84848"/>
                  </a:moveTo>
                  <a:lnTo>
                    <a:pt x="153199" y="81514"/>
                  </a:lnTo>
                  <a:lnTo>
                    <a:pt x="139714" y="72421"/>
                  </a:lnTo>
                  <a:lnTo>
                    <a:pt x="130621" y="58936"/>
                  </a:lnTo>
                  <a:lnTo>
                    <a:pt x="127287" y="42424"/>
                  </a:lnTo>
                  <a:lnTo>
                    <a:pt x="130621" y="25912"/>
                  </a:lnTo>
                  <a:lnTo>
                    <a:pt x="139714" y="12427"/>
                  </a:lnTo>
                  <a:lnTo>
                    <a:pt x="153199" y="3334"/>
                  </a:lnTo>
                  <a:lnTo>
                    <a:pt x="169711" y="0"/>
                  </a:lnTo>
                  <a:lnTo>
                    <a:pt x="186223" y="3334"/>
                  </a:lnTo>
                  <a:lnTo>
                    <a:pt x="199708" y="12427"/>
                  </a:lnTo>
                  <a:lnTo>
                    <a:pt x="208801" y="25912"/>
                  </a:lnTo>
                  <a:lnTo>
                    <a:pt x="212135" y="42424"/>
                  </a:lnTo>
                  <a:lnTo>
                    <a:pt x="208801" y="58936"/>
                  </a:lnTo>
                  <a:lnTo>
                    <a:pt x="199708" y="72421"/>
                  </a:lnTo>
                  <a:lnTo>
                    <a:pt x="186223" y="81514"/>
                  </a:lnTo>
                  <a:lnTo>
                    <a:pt x="169711" y="84848"/>
                  </a:lnTo>
                  <a:close/>
                </a:path>
                <a:path w="276225" h="424814">
                  <a:moveTo>
                    <a:pt x="42424" y="233348"/>
                  </a:moveTo>
                  <a:lnTo>
                    <a:pt x="0" y="233348"/>
                  </a:lnTo>
                  <a:lnTo>
                    <a:pt x="0" y="127287"/>
                  </a:lnTo>
                  <a:lnTo>
                    <a:pt x="87819" y="74679"/>
                  </a:lnTo>
                  <a:lnTo>
                    <a:pt x="92817" y="71936"/>
                  </a:lnTo>
                  <a:lnTo>
                    <a:pt x="98770" y="70318"/>
                  </a:lnTo>
                  <a:lnTo>
                    <a:pt x="112040" y="70318"/>
                  </a:lnTo>
                  <a:lnTo>
                    <a:pt x="152264" y="94434"/>
                  </a:lnTo>
                  <a:lnTo>
                    <a:pt x="181590" y="123880"/>
                  </a:lnTo>
                  <a:lnTo>
                    <a:pt x="183861" y="127287"/>
                  </a:lnTo>
                  <a:lnTo>
                    <a:pt x="84849" y="127287"/>
                  </a:lnTo>
                  <a:lnTo>
                    <a:pt x="42452" y="148485"/>
                  </a:lnTo>
                  <a:lnTo>
                    <a:pt x="42424" y="233348"/>
                  </a:lnTo>
                  <a:close/>
                </a:path>
                <a:path w="276225" h="424814">
                  <a:moveTo>
                    <a:pt x="87634" y="74772"/>
                  </a:moveTo>
                  <a:lnTo>
                    <a:pt x="87804" y="74679"/>
                  </a:lnTo>
                  <a:lnTo>
                    <a:pt x="87634" y="74772"/>
                  </a:lnTo>
                  <a:close/>
                </a:path>
                <a:path w="276225" h="424814">
                  <a:moveTo>
                    <a:pt x="63636" y="424258"/>
                  </a:moveTo>
                  <a:lnTo>
                    <a:pt x="21212" y="424258"/>
                  </a:lnTo>
                  <a:lnTo>
                    <a:pt x="84849" y="127287"/>
                  </a:lnTo>
                  <a:lnTo>
                    <a:pt x="183861" y="127287"/>
                  </a:lnTo>
                  <a:lnTo>
                    <a:pt x="197994" y="148485"/>
                  </a:lnTo>
                  <a:lnTo>
                    <a:pt x="148499" y="148485"/>
                  </a:lnTo>
                  <a:lnTo>
                    <a:pt x="133636" y="197287"/>
                  </a:lnTo>
                  <a:lnTo>
                    <a:pt x="190910" y="254560"/>
                  </a:lnTo>
                  <a:lnTo>
                    <a:pt x="190910" y="261984"/>
                  </a:lnTo>
                  <a:lnTo>
                    <a:pt x="113485" y="261984"/>
                  </a:lnTo>
                  <a:lnTo>
                    <a:pt x="63636" y="424258"/>
                  </a:lnTo>
                  <a:close/>
                </a:path>
                <a:path w="276225" h="424814">
                  <a:moveTo>
                    <a:pt x="275772" y="212121"/>
                  </a:moveTo>
                  <a:lnTo>
                    <a:pt x="212347" y="212121"/>
                  </a:lnTo>
                  <a:lnTo>
                    <a:pt x="203057" y="210739"/>
                  </a:lnTo>
                  <a:lnTo>
                    <a:pt x="193707" y="206951"/>
                  </a:lnTo>
                  <a:lnTo>
                    <a:pt x="185352" y="201293"/>
                  </a:lnTo>
                  <a:lnTo>
                    <a:pt x="179045" y="194303"/>
                  </a:lnTo>
                  <a:lnTo>
                    <a:pt x="148499" y="148485"/>
                  </a:lnTo>
                  <a:lnTo>
                    <a:pt x="197994" y="148485"/>
                  </a:lnTo>
                  <a:lnTo>
                    <a:pt x="212135" y="169697"/>
                  </a:lnTo>
                  <a:lnTo>
                    <a:pt x="275772" y="169697"/>
                  </a:lnTo>
                  <a:lnTo>
                    <a:pt x="275772" y="212121"/>
                  </a:lnTo>
                  <a:close/>
                </a:path>
                <a:path w="276225" h="424814">
                  <a:moveTo>
                    <a:pt x="190910" y="424258"/>
                  </a:moveTo>
                  <a:lnTo>
                    <a:pt x="148485" y="424258"/>
                  </a:lnTo>
                  <a:lnTo>
                    <a:pt x="148485" y="296984"/>
                  </a:lnTo>
                  <a:lnTo>
                    <a:pt x="113485" y="261984"/>
                  </a:lnTo>
                  <a:lnTo>
                    <a:pt x="190910" y="261984"/>
                  </a:lnTo>
                  <a:lnTo>
                    <a:pt x="190910" y="424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932439" y="2491844"/>
            <a:ext cx="2724785" cy="2423795"/>
            <a:chOff x="932439" y="2491844"/>
            <a:chExt cx="2724785" cy="2423795"/>
          </a:xfrm>
        </p:grpSpPr>
        <p:sp>
          <p:nvSpPr>
            <p:cNvPr id="13" name="object 13"/>
            <p:cNvSpPr/>
            <p:nvPr/>
          </p:nvSpPr>
          <p:spPr>
            <a:xfrm>
              <a:off x="970539" y="2529944"/>
              <a:ext cx="2648585" cy="2347595"/>
            </a:xfrm>
            <a:custGeom>
              <a:rect l="l" t="t" r="r" b="b"/>
              <a:pathLst>
                <a:path w="2648585" h="2347595">
                  <a:moveTo>
                    <a:pt x="1986430" y="2347183"/>
                  </a:moveTo>
                  <a:lnTo>
                    <a:pt x="662143" y="2347183"/>
                  </a:lnTo>
                  <a:lnTo>
                    <a:pt x="0" y="1173591"/>
                  </a:lnTo>
                  <a:lnTo>
                    <a:pt x="662143" y="0"/>
                  </a:lnTo>
                  <a:lnTo>
                    <a:pt x="1986430" y="0"/>
                  </a:lnTo>
                  <a:lnTo>
                    <a:pt x="2648573" y="1173591"/>
                  </a:lnTo>
                  <a:lnTo>
                    <a:pt x="1986430" y="2347183"/>
                  </a:lnTo>
                  <a:close/>
                </a:path>
              </a:pathLst>
            </a:custGeom>
            <a:solidFill>
              <a:srgbClr val="0835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70539" y="2529944"/>
              <a:ext cx="2648585" cy="2347595"/>
            </a:xfrm>
            <a:custGeom>
              <a:rect l="l" t="t" r="r" b="b"/>
              <a:pathLst>
                <a:path w="2648585" h="2347595">
                  <a:moveTo>
                    <a:pt x="0" y="1173591"/>
                  </a:moveTo>
                  <a:lnTo>
                    <a:pt x="662143" y="0"/>
                  </a:lnTo>
                  <a:lnTo>
                    <a:pt x="1986430" y="0"/>
                  </a:lnTo>
                  <a:lnTo>
                    <a:pt x="2648573" y="1173591"/>
                  </a:lnTo>
                  <a:lnTo>
                    <a:pt x="1986430" y="2347183"/>
                  </a:lnTo>
                  <a:lnTo>
                    <a:pt x="662143" y="2347183"/>
                  </a:lnTo>
                  <a:lnTo>
                    <a:pt x="0" y="1173591"/>
                  </a:lnTo>
                  <a:close/>
                </a:path>
              </a:pathLst>
            </a:custGeom>
            <a:ln w="76200">
              <a:solidFill>
                <a:srgbClr val="45AE3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655515" y="3001353"/>
              <a:ext cx="1278890" cy="1195705"/>
            </a:xfrm>
            <a:custGeom>
              <a:rect l="l" t="t" r="r" b="b"/>
              <a:pathLst>
                <a:path w="1278889" h="1195704">
                  <a:moveTo>
                    <a:pt x="1278621" y="478075"/>
                  </a:moveTo>
                  <a:lnTo>
                    <a:pt x="0" y="478075"/>
                  </a:lnTo>
                  <a:lnTo>
                    <a:pt x="0" y="358557"/>
                  </a:lnTo>
                  <a:lnTo>
                    <a:pt x="639310" y="0"/>
                  </a:lnTo>
                  <a:lnTo>
                    <a:pt x="1278621" y="358557"/>
                  </a:lnTo>
                  <a:lnTo>
                    <a:pt x="1278621" y="478075"/>
                  </a:lnTo>
                  <a:close/>
                </a:path>
                <a:path w="1278889" h="1195704">
                  <a:moveTo>
                    <a:pt x="1150759" y="1075671"/>
                  </a:moveTo>
                  <a:lnTo>
                    <a:pt x="127862" y="1075671"/>
                  </a:lnTo>
                  <a:lnTo>
                    <a:pt x="127862" y="478075"/>
                  </a:lnTo>
                  <a:lnTo>
                    <a:pt x="383586" y="478075"/>
                  </a:lnTo>
                  <a:lnTo>
                    <a:pt x="383586" y="956152"/>
                  </a:lnTo>
                  <a:lnTo>
                    <a:pt x="1150759" y="956152"/>
                  </a:lnTo>
                  <a:lnTo>
                    <a:pt x="1150759" y="1075671"/>
                  </a:lnTo>
                  <a:close/>
                </a:path>
                <a:path w="1278889" h="1195704">
                  <a:moveTo>
                    <a:pt x="767173" y="956152"/>
                  </a:moveTo>
                  <a:lnTo>
                    <a:pt x="511448" y="956152"/>
                  </a:lnTo>
                  <a:lnTo>
                    <a:pt x="511448" y="478075"/>
                  </a:lnTo>
                  <a:lnTo>
                    <a:pt x="767173" y="478075"/>
                  </a:lnTo>
                  <a:lnTo>
                    <a:pt x="767173" y="956152"/>
                  </a:lnTo>
                  <a:close/>
                </a:path>
                <a:path w="1278889" h="1195704">
                  <a:moveTo>
                    <a:pt x="1150759" y="956152"/>
                  </a:moveTo>
                  <a:lnTo>
                    <a:pt x="895035" y="956152"/>
                  </a:lnTo>
                  <a:lnTo>
                    <a:pt x="895035" y="478075"/>
                  </a:lnTo>
                  <a:lnTo>
                    <a:pt x="1150759" y="478075"/>
                  </a:lnTo>
                  <a:lnTo>
                    <a:pt x="1150759" y="956152"/>
                  </a:lnTo>
                  <a:close/>
                </a:path>
                <a:path w="1278889" h="1195704">
                  <a:moveTo>
                    <a:pt x="1278621" y="1195189"/>
                  </a:moveTo>
                  <a:lnTo>
                    <a:pt x="0" y="1195189"/>
                  </a:lnTo>
                  <a:lnTo>
                    <a:pt x="0" y="1075671"/>
                  </a:lnTo>
                  <a:lnTo>
                    <a:pt x="1278621" y="1075671"/>
                  </a:lnTo>
                  <a:lnTo>
                    <a:pt x="1278621" y="1195189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7" name="object 1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383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关键技术创新成果展示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6461794" y="2110110"/>
            <a:ext cx="4909820" cy="3272790"/>
            <a:chOff x="6461794" y="2110110"/>
            <a:chExt cx="4909820" cy="3272790"/>
          </a:xfrm>
        </p:grpSpPr>
        <p:sp>
          <p:nvSpPr>
            <p:cNvPr id="3" name="object 3"/>
            <p:cNvSpPr/>
            <p:nvPr/>
          </p:nvSpPr>
          <p:spPr>
            <a:xfrm>
              <a:off x="6461785" y="2656319"/>
              <a:ext cx="1626235" cy="1557020"/>
            </a:xfrm>
            <a:custGeom>
              <a:rect l="l" t="t" r="r" b="b"/>
              <a:pathLst>
                <a:path w="1626232" h="1557020">
                  <a:moveTo>
                    <a:pt x="989952" y="774966"/>
                  </a:moveTo>
                  <a:lnTo>
                    <a:pt x="985012" y="731380"/>
                  </a:lnTo>
                  <a:lnTo>
                    <a:pt x="970305" y="690067"/>
                  </a:lnTo>
                  <a:lnTo>
                    <a:pt x="947356" y="654329"/>
                  </a:lnTo>
                  <a:lnTo>
                    <a:pt x="917536" y="625017"/>
                  </a:lnTo>
                  <a:lnTo>
                    <a:pt x="882230" y="602983"/>
                  </a:lnTo>
                  <a:lnTo>
                    <a:pt x="842797" y="589089"/>
                  </a:lnTo>
                  <a:lnTo>
                    <a:pt x="800608" y="584187"/>
                  </a:lnTo>
                  <a:lnTo>
                    <a:pt x="757034" y="589127"/>
                  </a:lnTo>
                  <a:lnTo>
                    <a:pt x="715721" y="603834"/>
                  </a:lnTo>
                  <a:lnTo>
                    <a:pt x="679970" y="626795"/>
                  </a:lnTo>
                  <a:lnTo>
                    <a:pt x="650659" y="656602"/>
                  </a:lnTo>
                  <a:lnTo>
                    <a:pt x="628624" y="691908"/>
                  </a:lnTo>
                  <a:lnTo>
                    <a:pt x="614730" y="731342"/>
                  </a:lnTo>
                  <a:lnTo>
                    <a:pt x="609828" y="773531"/>
                  </a:lnTo>
                  <a:lnTo>
                    <a:pt x="614768" y="817118"/>
                  </a:lnTo>
                  <a:lnTo>
                    <a:pt x="629488" y="858431"/>
                  </a:lnTo>
                  <a:lnTo>
                    <a:pt x="652437" y="894168"/>
                  </a:lnTo>
                  <a:lnTo>
                    <a:pt x="682244" y="923480"/>
                  </a:lnTo>
                  <a:lnTo>
                    <a:pt x="717550" y="945515"/>
                  </a:lnTo>
                  <a:lnTo>
                    <a:pt x="756983" y="959408"/>
                  </a:lnTo>
                  <a:lnTo>
                    <a:pt x="799172" y="964311"/>
                  </a:lnTo>
                  <a:lnTo>
                    <a:pt x="842759" y="959370"/>
                  </a:lnTo>
                  <a:lnTo>
                    <a:pt x="884072" y="944651"/>
                  </a:lnTo>
                  <a:lnTo>
                    <a:pt x="919810" y="921702"/>
                  </a:lnTo>
                  <a:lnTo>
                    <a:pt x="949121" y="891895"/>
                  </a:lnTo>
                  <a:lnTo>
                    <a:pt x="971156" y="856589"/>
                  </a:lnTo>
                  <a:lnTo>
                    <a:pt x="985050" y="817156"/>
                  </a:lnTo>
                  <a:lnTo>
                    <a:pt x="989952" y="774966"/>
                  </a:lnTo>
                  <a:close/>
                </a:path>
                <a:path w="1626232" h="1557020">
                  <a:moveTo>
                    <a:pt x="1625676" y="726325"/>
                  </a:moveTo>
                  <a:lnTo>
                    <a:pt x="1597914" y="586790"/>
                  </a:lnTo>
                  <a:lnTo>
                    <a:pt x="1572882" y="551751"/>
                  </a:lnTo>
                  <a:lnTo>
                    <a:pt x="1552740" y="544042"/>
                  </a:lnTo>
                  <a:lnTo>
                    <a:pt x="1530400" y="544664"/>
                  </a:lnTo>
                  <a:lnTo>
                    <a:pt x="1333030" y="590372"/>
                  </a:lnTo>
                  <a:lnTo>
                    <a:pt x="1331175" y="583869"/>
                  </a:lnTo>
                  <a:lnTo>
                    <a:pt x="1315923" y="544131"/>
                  </a:lnTo>
                  <a:lnTo>
                    <a:pt x="1297927" y="506095"/>
                  </a:lnTo>
                  <a:lnTo>
                    <a:pt x="1277353" y="469874"/>
                  </a:lnTo>
                  <a:lnTo>
                    <a:pt x="1254328" y="435546"/>
                  </a:lnTo>
                  <a:lnTo>
                    <a:pt x="1241755" y="419874"/>
                  </a:lnTo>
                  <a:lnTo>
                    <a:pt x="1370469" y="270002"/>
                  </a:lnTo>
                  <a:lnTo>
                    <a:pt x="1381391" y="250507"/>
                  </a:lnTo>
                  <a:lnTo>
                    <a:pt x="1383893" y="229082"/>
                  </a:lnTo>
                  <a:lnTo>
                    <a:pt x="1378178" y="208280"/>
                  </a:lnTo>
                  <a:lnTo>
                    <a:pt x="1273200" y="112280"/>
                  </a:lnTo>
                  <a:lnTo>
                    <a:pt x="1232281" y="98856"/>
                  </a:lnTo>
                  <a:lnTo>
                    <a:pt x="1221638" y="100698"/>
                  </a:lnTo>
                  <a:lnTo>
                    <a:pt x="1211478" y="104571"/>
                  </a:lnTo>
                  <a:lnTo>
                    <a:pt x="1202105" y="110439"/>
                  </a:lnTo>
                  <a:lnTo>
                    <a:pt x="1193850" y="118300"/>
                  </a:lnTo>
                  <a:lnTo>
                    <a:pt x="1184897" y="128739"/>
                  </a:lnTo>
                  <a:lnTo>
                    <a:pt x="1184897" y="774788"/>
                  </a:lnTo>
                  <a:lnTo>
                    <a:pt x="1181087" y="821448"/>
                  </a:lnTo>
                  <a:lnTo>
                    <a:pt x="1171778" y="866813"/>
                  </a:lnTo>
                  <a:lnTo>
                    <a:pt x="1157236" y="910399"/>
                  </a:lnTo>
                  <a:lnTo>
                    <a:pt x="1137716" y="951814"/>
                  </a:lnTo>
                  <a:lnTo>
                    <a:pt x="1113523" y="990600"/>
                  </a:lnTo>
                  <a:lnTo>
                    <a:pt x="1084897" y="1026325"/>
                  </a:lnTo>
                  <a:lnTo>
                    <a:pt x="1052131" y="1058557"/>
                  </a:lnTo>
                  <a:lnTo>
                    <a:pt x="1015492" y="1086853"/>
                  </a:lnTo>
                  <a:lnTo>
                    <a:pt x="975245" y="1110792"/>
                  </a:lnTo>
                  <a:lnTo>
                    <a:pt x="931659" y="1129919"/>
                  </a:lnTo>
                  <a:lnTo>
                    <a:pt x="885024" y="1143825"/>
                  </a:lnTo>
                  <a:lnTo>
                    <a:pt x="837018" y="1151839"/>
                  </a:lnTo>
                  <a:lnTo>
                    <a:pt x="789470" y="1153807"/>
                  </a:lnTo>
                  <a:lnTo>
                    <a:pt x="742797" y="1149997"/>
                  </a:lnTo>
                  <a:lnTo>
                    <a:pt x="697445" y="1140688"/>
                  </a:lnTo>
                  <a:lnTo>
                    <a:pt x="653846" y="1126134"/>
                  </a:lnTo>
                  <a:lnTo>
                    <a:pt x="612432" y="1106627"/>
                  </a:lnTo>
                  <a:lnTo>
                    <a:pt x="573646" y="1082421"/>
                  </a:lnTo>
                  <a:lnTo>
                    <a:pt x="537921" y="1053807"/>
                  </a:lnTo>
                  <a:lnTo>
                    <a:pt x="505688" y="1021041"/>
                  </a:lnTo>
                  <a:lnTo>
                    <a:pt x="477393" y="984389"/>
                  </a:lnTo>
                  <a:lnTo>
                    <a:pt x="453453" y="944143"/>
                  </a:lnTo>
                  <a:lnTo>
                    <a:pt x="434327" y="900569"/>
                  </a:lnTo>
                  <a:lnTo>
                    <a:pt x="420433" y="853922"/>
                  </a:lnTo>
                  <a:lnTo>
                    <a:pt x="412407" y="805929"/>
                  </a:lnTo>
                  <a:lnTo>
                    <a:pt x="410438" y="758380"/>
                  </a:lnTo>
                  <a:lnTo>
                    <a:pt x="414248" y="711708"/>
                  </a:lnTo>
                  <a:lnTo>
                    <a:pt x="423570" y="666356"/>
                  </a:lnTo>
                  <a:lnTo>
                    <a:pt x="438111" y="622757"/>
                  </a:lnTo>
                  <a:lnTo>
                    <a:pt x="457619" y="581342"/>
                  </a:lnTo>
                  <a:lnTo>
                    <a:pt x="481825" y="542556"/>
                  </a:lnTo>
                  <a:lnTo>
                    <a:pt x="510451" y="506831"/>
                  </a:lnTo>
                  <a:lnTo>
                    <a:pt x="543217" y="474599"/>
                  </a:lnTo>
                  <a:lnTo>
                    <a:pt x="579856" y="446303"/>
                  </a:lnTo>
                  <a:lnTo>
                    <a:pt x="620102" y="422363"/>
                  </a:lnTo>
                  <a:lnTo>
                    <a:pt x="663676" y="403237"/>
                  </a:lnTo>
                  <a:lnTo>
                    <a:pt x="710323" y="389343"/>
                  </a:lnTo>
                  <a:lnTo>
                    <a:pt x="758329" y="381317"/>
                  </a:lnTo>
                  <a:lnTo>
                    <a:pt x="805878" y="379349"/>
                  </a:lnTo>
                  <a:lnTo>
                    <a:pt x="852551" y="383159"/>
                  </a:lnTo>
                  <a:lnTo>
                    <a:pt x="897902" y="392468"/>
                  </a:lnTo>
                  <a:lnTo>
                    <a:pt x="941501" y="407022"/>
                  </a:lnTo>
                  <a:lnTo>
                    <a:pt x="982916" y="426529"/>
                  </a:lnTo>
                  <a:lnTo>
                    <a:pt x="1021689" y="450735"/>
                  </a:lnTo>
                  <a:lnTo>
                    <a:pt x="1057427" y="479348"/>
                  </a:lnTo>
                  <a:lnTo>
                    <a:pt x="1089647" y="512114"/>
                  </a:lnTo>
                  <a:lnTo>
                    <a:pt x="1117955" y="548767"/>
                  </a:lnTo>
                  <a:lnTo>
                    <a:pt x="1141882" y="589013"/>
                  </a:lnTo>
                  <a:lnTo>
                    <a:pt x="1161021" y="632587"/>
                  </a:lnTo>
                  <a:lnTo>
                    <a:pt x="1174915" y="679234"/>
                  </a:lnTo>
                  <a:lnTo>
                    <a:pt x="1182928" y="727227"/>
                  </a:lnTo>
                  <a:lnTo>
                    <a:pt x="1184897" y="774788"/>
                  </a:lnTo>
                  <a:lnTo>
                    <a:pt x="1184897" y="128739"/>
                  </a:lnTo>
                  <a:lnTo>
                    <a:pt x="1176578" y="138417"/>
                  </a:lnTo>
                  <a:lnTo>
                    <a:pt x="1100010" y="227558"/>
                  </a:lnTo>
                  <a:lnTo>
                    <a:pt x="1076629" y="254774"/>
                  </a:lnTo>
                  <a:lnTo>
                    <a:pt x="1063586" y="269963"/>
                  </a:lnTo>
                  <a:lnTo>
                    <a:pt x="1048956" y="261772"/>
                  </a:lnTo>
                  <a:lnTo>
                    <a:pt x="999337" y="239941"/>
                  </a:lnTo>
                  <a:lnTo>
                    <a:pt x="947674" y="222910"/>
                  </a:lnTo>
                  <a:lnTo>
                    <a:pt x="894295" y="210896"/>
                  </a:lnTo>
                  <a:lnTo>
                    <a:pt x="839546" y="204114"/>
                  </a:lnTo>
                  <a:lnTo>
                    <a:pt x="783767" y="202768"/>
                  </a:lnTo>
                  <a:lnTo>
                    <a:pt x="768959" y="203898"/>
                  </a:lnTo>
                  <a:lnTo>
                    <a:pt x="731647" y="42760"/>
                  </a:lnTo>
                  <a:lnTo>
                    <a:pt x="722388" y="22415"/>
                  </a:lnTo>
                  <a:lnTo>
                    <a:pt x="706615" y="7721"/>
                  </a:lnTo>
                  <a:lnTo>
                    <a:pt x="686473" y="0"/>
                  </a:lnTo>
                  <a:lnTo>
                    <a:pt x="664133" y="635"/>
                  </a:lnTo>
                  <a:lnTo>
                    <a:pt x="546938" y="27774"/>
                  </a:lnTo>
                  <a:lnTo>
                    <a:pt x="526605" y="37020"/>
                  </a:lnTo>
                  <a:lnTo>
                    <a:pt x="511898" y="52806"/>
                  </a:lnTo>
                  <a:lnTo>
                    <a:pt x="504190" y="72948"/>
                  </a:lnTo>
                  <a:lnTo>
                    <a:pt x="504812" y="95275"/>
                  </a:lnTo>
                  <a:lnTo>
                    <a:pt x="543801" y="263664"/>
                  </a:lnTo>
                  <a:lnTo>
                    <a:pt x="512838" y="279768"/>
                  </a:lnTo>
                  <a:lnTo>
                    <a:pt x="477862" y="301980"/>
                  </a:lnTo>
                  <a:lnTo>
                    <a:pt x="444855" y="326555"/>
                  </a:lnTo>
                  <a:lnTo>
                    <a:pt x="413893" y="353339"/>
                  </a:lnTo>
                  <a:lnTo>
                    <a:pt x="385051" y="382181"/>
                  </a:lnTo>
                  <a:lnTo>
                    <a:pt x="360629" y="411111"/>
                  </a:lnTo>
                  <a:lnTo>
                    <a:pt x="310883" y="380809"/>
                  </a:lnTo>
                  <a:lnTo>
                    <a:pt x="214503" y="322097"/>
                  </a:lnTo>
                  <a:lnTo>
                    <a:pt x="204228" y="317169"/>
                  </a:lnTo>
                  <a:lnTo>
                    <a:pt x="193497" y="314477"/>
                  </a:lnTo>
                  <a:lnTo>
                    <a:pt x="183045" y="313956"/>
                  </a:lnTo>
                  <a:lnTo>
                    <a:pt x="182638" y="313931"/>
                  </a:lnTo>
                  <a:lnTo>
                    <a:pt x="144056" y="331787"/>
                  </a:lnTo>
                  <a:lnTo>
                    <a:pt x="74599" y="443598"/>
                  </a:lnTo>
                  <a:lnTo>
                    <a:pt x="66979" y="464604"/>
                  </a:lnTo>
                  <a:lnTo>
                    <a:pt x="67970" y="486156"/>
                  </a:lnTo>
                  <a:lnTo>
                    <a:pt x="76974" y="505764"/>
                  </a:lnTo>
                  <a:lnTo>
                    <a:pt x="93370" y="520928"/>
                  </a:lnTo>
                  <a:lnTo>
                    <a:pt x="253568" y="618515"/>
                  </a:lnTo>
                  <a:lnTo>
                    <a:pt x="252310" y="624103"/>
                  </a:lnTo>
                  <a:lnTo>
                    <a:pt x="241985" y="669950"/>
                  </a:lnTo>
                  <a:lnTo>
                    <a:pt x="236397" y="710907"/>
                  </a:lnTo>
                  <a:lnTo>
                    <a:pt x="233832" y="752487"/>
                  </a:lnTo>
                  <a:lnTo>
                    <a:pt x="234391" y="794550"/>
                  </a:lnTo>
                  <a:lnTo>
                    <a:pt x="238163" y="836955"/>
                  </a:lnTo>
                  <a:lnTo>
                    <a:pt x="239356" y="843610"/>
                  </a:lnTo>
                  <a:lnTo>
                    <a:pt x="42760" y="889127"/>
                  </a:lnTo>
                  <a:lnTo>
                    <a:pt x="22415" y="898385"/>
                  </a:lnTo>
                  <a:lnTo>
                    <a:pt x="7721" y="914158"/>
                  </a:lnTo>
                  <a:lnTo>
                    <a:pt x="0" y="934300"/>
                  </a:lnTo>
                  <a:lnTo>
                    <a:pt x="635" y="956640"/>
                  </a:lnTo>
                  <a:lnTo>
                    <a:pt x="27774" y="1073835"/>
                  </a:lnTo>
                  <a:lnTo>
                    <a:pt x="37020" y="1094168"/>
                  </a:lnTo>
                  <a:lnTo>
                    <a:pt x="52806" y="1108875"/>
                  </a:lnTo>
                  <a:lnTo>
                    <a:pt x="72948" y="1116584"/>
                  </a:lnTo>
                  <a:lnTo>
                    <a:pt x="95275" y="1115949"/>
                  </a:lnTo>
                  <a:lnTo>
                    <a:pt x="319151" y="1064120"/>
                  </a:lnTo>
                  <a:lnTo>
                    <a:pt x="341007" y="1097610"/>
                  </a:lnTo>
                  <a:lnTo>
                    <a:pt x="370433" y="1134249"/>
                  </a:lnTo>
                  <a:lnTo>
                    <a:pt x="243484" y="1290789"/>
                  </a:lnTo>
                  <a:lnTo>
                    <a:pt x="233121" y="1310589"/>
                  </a:lnTo>
                  <a:lnTo>
                    <a:pt x="237515" y="1352702"/>
                  </a:lnTo>
                  <a:lnTo>
                    <a:pt x="345173" y="1445704"/>
                  </a:lnTo>
                  <a:lnTo>
                    <a:pt x="386461" y="1457960"/>
                  </a:lnTo>
                  <a:lnTo>
                    <a:pt x="407085" y="1451673"/>
                  </a:lnTo>
                  <a:lnTo>
                    <a:pt x="424319" y="1437449"/>
                  </a:lnTo>
                  <a:lnTo>
                    <a:pt x="555675" y="1275473"/>
                  </a:lnTo>
                  <a:lnTo>
                    <a:pt x="596011" y="1293215"/>
                  </a:lnTo>
                  <a:lnTo>
                    <a:pt x="634580" y="1306449"/>
                  </a:lnTo>
                  <a:lnTo>
                    <a:pt x="674166" y="1316888"/>
                  </a:lnTo>
                  <a:lnTo>
                    <a:pt x="714616" y="1324457"/>
                  </a:lnTo>
                  <a:lnTo>
                    <a:pt x="755789" y="1329042"/>
                  </a:lnTo>
                  <a:lnTo>
                    <a:pt x="790689" y="1329893"/>
                  </a:lnTo>
                  <a:lnTo>
                    <a:pt x="833247" y="1513700"/>
                  </a:lnTo>
                  <a:lnTo>
                    <a:pt x="842492" y="1534033"/>
                  </a:lnTo>
                  <a:lnTo>
                    <a:pt x="858278" y="1548739"/>
                  </a:lnTo>
                  <a:lnTo>
                    <a:pt x="878420" y="1556461"/>
                  </a:lnTo>
                  <a:lnTo>
                    <a:pt x="900760" y="1555826"/>
                  </a:lnTo>
                  <a:lnTo>
                    <a:pt x="1017955" y="1528686"/>
                  </a:lnTo>
                  <a:lnTo>
                    <a:pt x="1038288" y="1519440"/>
                  </a:lnTo>
                  <a:lnTo>
                    <a:pt x="1052995" y="1503654"/>
                  </a:lnTo>
                  <a:lnTo>
                    <a:pt x="1060704" y="1483512"/>
                  </a:lnTo>
                  <a:lnTo>
                    <a:pt x="1060069" y="1461185"/>
                  </a:lnTo>
                  <a:lnTo>
                    <a:pt x="1019187" y="1284617"/>
                  </a:lnTo>
                  <a:lnTo>
                    <a:pt x="1032992" y="1279118"/>
                  </a:lnTo>
                  <a:lnTo>
                    <a:pt x="1082509" y="1253401"/>
                  </a:lnTo>
                  <a:lnTo>
                    <a:pt x="1128699" y="1223238"/>
                  </a:lnTo>
                  <a:lnTo>
                    <a:pt x="1134122" y="1218882"/>
                  </a:lnTo>
                  <a:lnTo>
                    <a:pt x="1291145" y="1325892"/>
                  </a:lnTo>
                  <a:lnTo>
                    <a:pt x="1311732" y="1334566"/>
                  </a:lnTo>
                  <a:lnTo>
                    <a:pt x="1333309" y="1334681"/>
                  </a:lnTo>
                  <a:lnTo>
                    <a:pt x="1353337" y="1326692"/>
                  </a:lnTo>
                  <a:lnTo>
                    <a:pt x="1369326" y="1311084"/>
                  </a:lnTo>
                  <a:lnTo>
                    <a:pt x="1437068" y="1211681"/>
                  </a:lnTo>
                  <a:lnTo>
                    <a:pt x="1445755" y="1191094"/>
                  </a:lnTo>
                  <a:lnTo>
                    <a:pt x="1445856" y="1169517"/>
                  </a:lnTo>
                  <a:lnTo>
                    <a:pt x="1437868" y="1149489"/>
                  </a:lnTo>
                  <a:lnTo>
                    <a:pt x="1422260" y="1133500"/>
                  </a:lnTo>
                  <a:lnTo>
                    <a:pt x="1288707" y="1042479"/>
                  </a:lnTo>
                  <a:lnTo>
                    <a:pt x="1302486" y="1017854"/>
                  </a:lnTo>
                  <a:lnTo>
                    <a:pt x="1319301" y="980859"/>
                  </a:lnTo>
                  <a:lnTo>
                    <a:pt x="1333436" y="942644"/>
                  </a:lnTo>
                  <a:lnTo>
                    <a:pt x="1344828" y="903389"/>
                  </a:lnTo>
                  <a:lnTo>
                    <a:pt x="1353350" y="863206"/>
                  </a:lnTo>
                  <a:lnTo>
                    <a:pt x="1358277" y="823506"/>
                  </a:lnTo>
                  <a:lnTo>
                    <a:pt x="1582928" y="771499"/>
                  </a:lnTo>
                  <a:lnTo>
                    <a:pt x="1603260" y="762241"/>
                  </a:lnTo>
                  <a:lnTo>
                    <a:pt x="1617967" y="746467"/>
                  </a:lnTo>
                  <a:lnTo>
                    <a:pt x="1625676" y="726325"/>
                  </a:lnTo>
                  <a:close/>
                </a:path>
              </a:pathLst>
            </a:custGeom>
            <a:solidFill>
              <a:srgbClr val="37B5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8005775" y="2110117"/>
              <a:ext cx="3365500" cy="3224530"/>
            </a:xfrm>
            <a:custGeom>
              <a:rect l="l" t="t" r="r" b="b"/>
              <a:pathLst>
                <a:path w="3365500" h="3224529">
                  <a:moveTo>
                    <a:pt x="2025091" y="1607972"/>
                  </a:moveTo>
                  <a:lnTo>
                    <a:pt x="2023922" y="1562798"/>
                  </a:lnTo>
                  <a:lnTo>
                    <a:pt x="2016531" y="1517129"/>
                  </a:lnTo>
                  <a:lnTo>
                    <a:pt x="2003094" y="1472857"/>
                  </a:lnTo>
                  <a:lnTo>
                    <a:pt x="1984286" y="1431759"/>
                  </a:lnTo>
                  <a:lnTo>
                    <a:pt x="1960613" y="1394155"/>
                  </a:lnTo>
                  <a:lnTo>
                    <a:pt x="1932546" y="1360335"/>
                  </a:lnTo>
                  <a:lnTo>
                    <a:pt x="1900580" y="1330591"/>
                  </a:lnTo>
                  <a:lnTo>
                    <a:pt x="1865198" y="1305255"/>
                  </a:lnTo>
                  <a:lnTo>
                    <a:pt x="1826882" y="1284605"/>
                  </a:lnTo>
                  <a:lnTo>
                    <a:pt x="1786128" y="1268971"/>
                  </a:lnTo>
                  <a:lnTo>
                    <a:pt x="1743405" y="1258620"/>
                  </a:lnTo>
                  <a:lnTo>
                    <a:pt x="1699221" y="1253883"/>
                  </a:lnTo>
                  <a:lnTo>
                    <a:pt x="1654048" y="1255064"/>
                  </a:lnTo>
                  <a:lnTo>
                    <a:pt x="1608378" y="1262443"/>
                  </a:lnTo>
                  <a:lnTo>
                    <a:pt x="1564106" y="1275880"/>
                  </a:lnTo>
                  <a:lnTo>
                    <a:pt x="1523009" y="1294688"/>
                  </a:lnTo>
                  <a:lnTo>
                    <a:pt x="1485404" y="1318361"/>
                  </a:lnTo>
                  <a:lnTo>
                    <a:pt x="1451584" y="1346428"/>
                  </a:lnTo>
                  <a:lnTo>
                    <a:pt x="1421841" y="1378394"/>
                  </a:lnTo>
                  <a:lnTo>
                    <a:pt x="1396504" y="1413776"/>
                  </a:lnTo>
                  <a:lnTo>
                    <a:pt x="1375854" y="1452092"/>
                  </a:lnTo>
                  <a:lnTo>
                    <a:pt x="1360208" y="1492859"/>
                  </a:lnTo>
                  <a:lnTo>
                    <a:pt x="1349870" y="1535569"/>
                  </a:lnTo>
                  <a:lnTo>
                    <a:pt x="1345133" y="1579753"/>
                  </a:lnTo>
                  <a:lnTo>
                    <a:pt x="1346314" y="1624926"/>
                  </a:lnTo>
                  <a:lnTo>
                    <a:pt x="1353693" y="1670608"/>
                  </a:lnTo>
                  <a:lnTo>
                    <a:pt x="1367129" y="1714881"/>
                  </a:lnTo>
                  <a:lnTo>
                    <a:pt x="1385938" y="1755965"/>
                  </a:lnTo>
                  <a:lnTo>
                    <a:pt x="1409611" y="1793570"/>
                  </a:lnTo>
                  <a:lnTo>
                    <a:pt x="1437678" y="1827403"/>
                  </a:lnTo>
                  <a:lnTo>
                    <a:pt x="1469644" y="1857133"/>
                  </a:lnTo>
                  <a:lnTo>
                    <a:pt x="1505026" y="1882470"/>
                  </a:lnTo>
                  <a:lnTo>
                    <a:pt x="1543342" y="1903120"/>
                  </a:lnTo>
                  <a:lnTo>
                    <a:pt x="1584096" y="1918766"/>
                  </a:lnTo>
                  <a:lnTo>
                    <a:pt x="1626819" y="1929104"/>
                  </a:lnTo>
                  <a:lnTo>
                    <a:pt x="1671002" y="1933841"/>
                  </a:lnTo>
                  <a:lnTo>
                    <a:pt x="1716176" y="1932673"/>
                  </a:lnTo>
                  <a:lnTo>
                    <a:pt x="1761845" y="1925281"/>
                  </a:lnTo>
                  <a:lnTo>
                    <a:pt x="1806117" y="1911845"/>
                  </a:lnTo>
                  <a:lnTo>
                    <a:pt x="1847215" y="1893049"/>
                  </a:lnTo>
                  <a:lnTo>
                    <a:pt x="1884819" y="1869363"/>
                  </a:lnTo>
                  <a:lnTo>
                    <a:pt x="1918652" y="1841309"/>
                  </a:lnTo>
                  <a:lnTo>
                    <a:pt x="1948383" y="1809330"/>
                  </a:lnTo>
                  <a:lnTo>
                    <a:pt x="1973719" y="1773948"/>
                  </a:lnTo>
                  <a:lnTo>
                    <a:pt x="1994369" y="1735632"/>
                  </a:lnTo>
                  <a:lnTo>
                    <a:pt x="2010016" y="1694878"/>
                  </a:lnTo>
                  <a:lnTo>
                    <a:pt x="2020354" y="1652155"/>
                  </a:lnTo>
                  <a:lnTo>
                    <a:pt x="2025091" y="1607972"/>
                  </a:lnTo>
                  <a:close/>
                </a:path>
                <a:path w="3365500" h="3224529">
                  <a:moveTo>
                    <a:pt x="3365500" y="1606816"/>
                  </a:moveTo>
                  <a:lnTo>
                    <a:pt x="3352800" y="1561795"/>
                  </a:lnTo>
                  <a:lnTo>
                    <a:pt x="3327400" y="1525028"/>
                  </a:lnTo>
                  <a:lnTo>
                    <a:pt x="3289300" y="1500251"/>
                  </a:lnTo>
                  <a:lnTo>
                    <a:pt x="3251200" y="1491157"/>
                  </a:lnTo>
                  <a:lnTo>
                    <a:pt x="2832100" y="1491157"/>
                  </a:lnTo>
                  <a:lnTo>
                    <a:pt x="2832100" y="1477276"/>
                  </a:lnTo>
                  <a:lnTo>
                    <a:pt x="2819400" y="1427505"/>
                  </a:lnTo>
                  <a:lnTo>
                    <a:pt x="2819400" y="1378407"/>
                  </a:lnTo>
                  <a:lnTo>
                    <a:pt x="2768600" y="1189659"/>
                  </a:lnTo>
                  <a:lnTo>
                    <a:pt x="2743200" y="1144625"/>
                  </a:lnTo>
                  <a:lnTo>
                    <a:pt x="2730500" y="1107401"/>
                  </a:lnTo>
                  <a:lnTo>
                    <a:pt x="3060700" y="866940"/>
                  </a:lnTo>
                  <a:lnTo>
                    <a:pt x="3086100" y="832967"/>
                  </a:lnTo>
                  <a:lnTo>
                    <a:pt x="3098800" y="791222"/>
                  </a:lnTo>
                  <a:lnTo>
                    <a:pt x="3098800" y="746912"/>
                  </a:lnTo>
                  <a:lnTo>
                    <a:pt x="3086100" y="705256"/>
                  </a:lnTo>
                  <a:lnTo>
                    <a:pt x="2933700" y="505993"/>
                  </a:lnTo>
                  <a:lnTo>
                    <a:pt x="2921000" y="488594"/>
                  </a:lnTo>
                  <a:lnTo>
                    <a:pt x="2895600" y="475094"/>
                  </a:lnTo>
                  <a:lnTo>
                    <a:pt x="2882900" y="465569"/>
                  </a:lnTo>
                  <a:lnTo>
                    <a:pt x="2857500" y="460133"/>
                  </a:lnTo>
                  <a:lnTo>
                    <a:pt x="2819400" y="461924"/>
                  </a:lnTo>
                  <a:lnTo>
                    <a:pt x="2768600" y="481266"/>
                  </a:lnTo>
                  <a:lnTo>
                    <a:pt x="2730500" y="509333"/>
                  </a:lnTo>
                  <a:lnTo>
                    <a:pt x="2527300" y="659066"/>
                  </a:lnTo>
                  <a:lnTo>
                    <a:pt x="2476500" y="696506"/>
                  </a:lnTo>
                  <a:lnTo>
                    <a:pt x="2476500" y="1547304"/>
                  </a:lnTo>
                  <a:lnTo>
                    <a:pt x="2476500" y="1644269"/>
                  </a:lnTo>
                  <a:lnTo>
                    <a:pt x="2463800" y="1691995"/>
                  </a:lnTo>
                  <a:lnTo>
                    <a:pt x="2463800" y="1738858"/>
                  </a:lnTo>
                  <a:lnTo>
                    <a:pt x="2438400" y="1829714"/>
                  </a:lnTo>
                  <a:lnTo>
                    <a:pt x="2413000" y="1916150"/>
                  </a:lnTo>
                  <a:lnTo>
                    <a:pt x="2387600" y="1957514"/>
                  </a:lnTo>
                  <a:lnTo>
                    <a:pt x="2362200" y="1997519"/>
                  </a:lnTo>
                  <a:lnTo>
                    <a:pt x="2336800" y="2036102"/>
                  </a:lnTo>
                  <a:lnTo>
                    <a:pt x="2311400" y="2073160"/>
                  </a:lnTo>
                  <a:lnTo>
                    <a:pt x="2286000" y="2108619"/>
                  </a:lnTo>
                  <a:lnTo>
                    <a:pt x="2260600" y="2142388"/>
                  </a:lnTo>
                  <a:lnTo>
                    <a:pt x="2222500" y="2174392"/>
                  </a:lnTo>
                  <a:lnTo>
                    <a:pt x="2197100" y="2204542"/>
                  </a:lnTo>
                  <a:lnTo>
                    <a:pt x="2159000" y="2232761"/>
                  </a:lnTo>
                  <a:lnTo>
                    <a:pt x="2120900" y="2258974"/>
                  </a:lnTo>
                  <a:lnTo>
                    <a:pt x="2082800" y="2283079"/>
                  </a:lnTo>
                  <a:lnTo>
                    <a:pt x="2044700" y="2304999"/>
                  </a:lnTo>
                  <a:lnTo>
                    <a:pt x="1993900" y="2324646"/>
                  </a:lnTo>
                  <a:lnTo>
                    <a:pt x="1955800" y="2341943"/>
                  </a:lnTo>
                  <a:lnTo>
                    <a:pt x="1917700" y="2356815"/>
                  </a:lnTo>
                  <a:lnTo>
                    <a:pt x="1866900" y="2369172"/>
                  </a:lnTo>
                  <a:lnTo>
                    <a:pt x="1816100" y="2378926"/>
                  </a:lnTo>
                  <a:lnTo>
                    <a:pt x="1778000" y="2385987"/>
                  </a:lnTo>
                  <a:lnTo>
                    <a:pt x="1727200" y="2390292"/>
                  </a:lnTo>
                  <a:lnTo>
                    <a:pt x="1676400" y="2391740"/>
                  </a:lnTo>
                  <a:lnTo>
                    <a:pt x="1625600" y="2390292"/>
                  </a:lnTo>
                  <a:lnTo>
                    <a:pt x="1587500" y="2385987"/>
                  </a:lnTo>
                  <a:lnTo>
                    <a:pt x="1536700" y="2378926"/>
                  </a:lnTo>
                  <a:lnTo>
                    <a:pt x="1485900" y="2369172"/>
                  </a:lnTo>
                  <a:lnTo>
                    <a:pt x="1447800" y="2356815"/>
                  </a:lnTo>
                  <a:lnTo>
                    <a:pt x="1397000" y="2341943"/>
                  </a:lnTo>
                  <a:lnTo>
                    <a:pt x="1358900" y="2324646"/>
                  </a:lnTo>
                  <a:lnTo>
                    <a:pt x="1320800" y="2304999"/>
                  </a:lnTo>
                  <a:lnTo>
                    <a:pt x="1270000" y="2283079"/>
                  </a:lnTo>
                  <a:lnTo>
                    <a:pt x="1231900" y="2258974"/>
                  </a:lnTo>
                  <a:lnTo>
                    <a:pt x="1206500" y="2232761"/>
                  </a:lnTo>
                  <a:lnTo>
                    <a:pt x="1168400" y="2204542"/>
                  </a:lnTo>
                  <a:lnTo>
                    <a:pt x="1130300" y="2174392"/>
                  </a:lnTo>
                  <a:lnTo>
                    <a:pt x="1104900" y="2142388"/>
                  </a:lnTo>
                  <a:lnTo>
                    <a:pt x="1066800" y="2108619"/>
                  </a:lnTo>
                  <a:lnTo>
                    <a:pt x="1041400" y="2073160"/>
                  </a:lnTo>
                  <a:lnTo>
                    <a:pt x="1016000" y="2036102"/>
                  </a:lnTo>
                  <a:lnTo>
                    <a:pt x="990600" y="1997519"/>
                  </a:lnTo>
                  <a:lnTo>
                    <a:pt x="965200" y="1957514"/>
                  </a:lnTo>
                  <a:lnTo>
                    <a:pt x="952500" y="1916150"/>
                  </a:lnTo>
                  <a:lnTo>
                    <a:pt x="927100" y="1873516"/>
                  </a:lnTo>
                  <a:lnTo>
                    <a:pt x="914400" y="1829714"/>
                  </a:lnTo>
                  <a:lnTo>
                    <a:pt x="889000" y="1738858"/>
                  </a:lnTo>
                  <a:lnTo>
                    <a:pt x="889000" y="1644269"/>
                  </a:lnTo>
                  <a:lnTo>
                    <a:pt x="876300" y="1595780"/>
                  </a:lnTo>
                  <a:lnTo>
                    <a:pt x="889000" y="1547304"/>
                  </a:lnTo>
                  <a:lnTo>
                    <a:pt x="889000" y="1452714"/>
                  </a:lnTo>
                  <a:lnTo>
                    <a:pt x="914400" y="1361859"/>
                  </a:lnTo>
                  <a:lnTo>
                    <a:pt x="927100" y="1318044"/>
                  </a:lnTo>
                  <a:lnTo>
                    <a:pt x="952500" y="1275422"/>
                  </a:lnTo>
                  <a:lnTo>
                    <a:pt x="965200" y="1234059"/>
                  </a:lnTo>
                  <a:lnTo>
                    <a:pt x="990600" y="1194054"/>
                  </a:lnTo>
                  <a:lnTo>
                    <a:pt x="1016000" y="1155471"/>
                  </a:lnTo>
                  <a:lnTo>
                    <a:pt x="1041400" y="1118412"/>
                  </a:lnTo>
                  <a:lnTo>
                    <a:pt x="1066800" y="1082954"/>
                  </a:lnTo>
                  <a:lnTo>
                    <a:pt x="1104900" y="1049185"/>
                  </a:lnTo>
                  <a:lnTo>
                    <a:pt x="1130300" y="1017181"/>
                  </a:lnTo>
                  <a:lnTo>
                    <a:pt x="1168400" y="987031"/>
                  </a:lnTo>
                  <a:lnTo>
                    <a:pt x="1206500" y="958799"/>
                  </a:lnTo>
                  <a:lnTo>
                    <a:pt x="1231900" y="932599"/>
                  </a:lnTo>
                  <a:lnTo>
                    <a:pt x="1270000" y="908494"/>
                  </a:lnTo>
                  <a:lnTo>
                    <a:pt x="1320800" y="886574"/>
                  </a:lnTo>
                  <a:lnTo>
                    <a:pt x="1358900" y="866927"/>
                  </a:lnTo>
                  <a:lnTo>
                    <a:pt x="1397000" y="849617"/>
                  </a:lnTo>
                  <a:lnTo>
                    <a:pt x="1447800" y="834758"/>
                  </a:lnTo>
                  <a:lnTo>
                    <a:pt x="1485900" y="822401"/>
                  </a:lnTo>
                  <a:lnTo>
                    <a:pt x="1536700" y="812647"/>
                  </a:lnTo>
                  <a:lnTo>
                    <a:pt x="1587500" y="805586"/>
                  </a:lnTo>
                  <a:lnTo>
                    <a:pt x="1625600" y="801281"/>
                  </a:lnTo>
                  <a:lnTo>
                    <a:pt x="1676400" y="799820"/>
                  </a:lnTo>
                  <a:lnTo>
                    <a:pt x="1727200" y="801281"/>
                  </a:lnTo>
                  <a:lnTo>
                    <a:pt x="1778000" y="805586"/>
                  </a:lnTo>
                  <a:lnTo>
                    <a:pt x="1816100" y="812647"/>
                  </a:lnTo>
                  <a:lnTo>
                    <a:pt x="1866900" y="822401"/>
                  </a:lnTo>
                  <a:lnTo>
                    <a:pt x="1917700" y="834758"/>
                  </a:lnTo>
                  <a:lnTo>
                    <a:pt x="1955800" y="849617"/>
                  </a:lnTo>
                  <a:lnTo>
                    <a:pt x="1993900" y="866927"/>
                  </a:lnTo>
                  <a:lnTo>
                    <a:pt x="2044700" y="886574"/>
                  </a:lnTo>
                  <a:lnTo>
                    <a:pt x="2082800" y="908494"/>
                  </a:lnTo>
                  <a:lnTo>
                    <a:pt x="2120900" y="932599"/>
                  </a:lnTo>
                  <a:lnTo>
                    <a:pt x="2159000" y="958799"/>
                  </a:lnTo>
                  <a:lnTo>
                    <a:pt x="2197100" y="987031"/>
                  </a:lnTo>
                  <a:lnTo>
                    <a:pt x="2222500" y="1017181"/>
                  </a:lnTo>
                  <a:lnTo>
                    <a:pt x="2260600" y="1049185"/>
                  </a:lnTo>
                  <a:lnTo>
                    <a:pt x="2286000" y="1082954"/>
                  </a:lnTo>
                  <a:lnTo>
                    <a:pt x="2311400" y="1118412"/>
                  </a:lnTo>
                  <a:lnTo>
                    <a:pt x="2336800" y="1155471"/>
                  </a:lnTo>
                  <a:lnTo>
                    <a:pt x="2362200" y="1194054"/>
                  </a:lnTo>
                  <a:lnTo>
                    <a:pt x="2387600" y="1234059"/>
                  </a:lnTo>
                  <a:lnTo>
                    <a:pt x="2413000" y="1275422"/>
                  </a:lnTo>
                  <a:lnTo>
                    <a:pt x="2438400" y="1361859"/>
                  </a:lnTo>
                  <a:lnTo>
                    <a:pt x="2463800" y="1452714"/>
                  </a:lnTo>
                  <a:lnTo>
                    <a:pt x="2463800" y="1499577"/>
                  </a:lnTo>
                  <a:lnTo>
                    <a:pt x="2476500" y="1547304"/>
                  </a:lnTo>
                  <a:lnTo>
                    <a:pt x="2476500" y="696506"/>
                  </a:lnTo>
                  <a:lnTo>
                    <a:pt x="2438400" y="724573"/>
                  </a:lnTo>
                  <a:lnTo>
                    <a:pt x="2413000" y="701382"/>
                  </a:lnTo>
                  <a:lnTo>
                    <a:pt x="2374900" y="670026"/>
                  </a:lnTo>
                  <a:lnTo>
                    <a:pt x="2336800" y="640384"/>
                  </a:lnTo>
                  <a:lnTo>
                    <a:pt x="2286000" y="612521"/>
                  </a:lnTo>
                  <a:lnTo>
                    <a:pt x="2247900" y="586486"/>
                  </a:lnTo>
                  <a:lnTo>
                    <a:pt x="2197100" y="562356"/>
                  </a:lnTo>
                  <a:lnTo>
                    <a:pt x="2159000" y="540156"/>
                  </a:lnTo>
                  <a:lnTo>
                    <a:pt x="2108200" y="519963"/>
                  </a:lnTo>
                  <a:lnTo>
                    <a:pt x="2057400" y="501815"/>
                  </a:lnTo>
                  <a:lnTo>
                    <a:pt x="2006600" y="485787"/>
                  </a:lnTo>
                  <a:lnTo>
                    <a:pt x="1968500" y="471906"/>
                  </a:lnTo>
                  <a:lnTo>
                    <a:pt x="1917700" y="460260"/>
                  </a:lnTo>
                  <a:lnTo>
                    <a:pt x="1879600" y="455650"/>
                  </a:lnTo>
                  <a:lnTo>
                    <a:pt x="1879600" y="115658"/>
                  </a:lnTo>
                  <a:lnTo>
                    <a:pt x="1866900" y="70637"/>
                  </a:lnTo>
                  <a:lnTo>
                    <a:pt x="1841500" y="33870"/>
                  </a:lnTo>
                  <a:lnTo>
                    <a:pt x="1816100" y="9093"/>
                  </a:lnTo>
                  <a:lnTo>
                    <a:pt x="1765300" y="0"/>
                  </a:lnTo>
                  <a:lnTo>
                    <a:pt x="1524000" y="0"/>
                  </a:lnTo>
                  <a:lnTo>
                    <a:pt x="1473200" y="9093"/>
                  </a:lnTo>
                  <a:lnTo>
                    <a:pt x="1435100" y="33870"/>
                  </a:lnTo>
                  <a:lnTo>
                    <a:pt x="1409700" y="70637"/>
                  </a:lnTo>
                  <a:lnTo>
                    <a:pt x="1397000" y="115658"/>
                  </a:lnTo>
                  <a:lnTo>
                    <a:pt x="1397000" y="470954"/>
                  </a:lnTo>
                  <a:lnTo>
                    <a:pt x="1333500" y="488823"/>
                  </a:lnTo>
                  <a:lnTo>
                    <a:pt x="1282700" y="504278"/>
                  </a:lnTo>
                  <a:lnTo>
                    <a:pt x="1244600" y="521614"/>
                  </a:lnTo>
                  <a:lnTo>
                    <a:pt x="1193800" y="540766"/>
                  </a:lnTo>
                  <a:lnTo>
                    <a:pt x="1155700" y="561695"/>
                  </a:lnTo>
                  <a:lnTo>
                    <a:pt x="1117600" y="584339"/>
                  </a:lnTo>
                  <a:lnTo>
                    <a:pt x="1066800" y="608685"/>
                  </a:lnTo>
                  <a:lnTo>
                    <a:pt x="1028700" y="634657"/>
                  </a:lnTo>
                  <a:lnTo>
                    <a:pt x="965200" y="681278"/>
                  </a:lnTo>
                  <a:lnTo>
                    <a:pt x="876300" y="595172"/>
                  </a:lnTo>
                  <a:lnTo>
                    <a:pt x="711200" y="435267"/>
                  </a:lnTo>
                  <a:lnTo>
                    <a:pt x="698500" y="420636"/>
                  </a:lnTo>
                  <a:lnTo>
                    <a:pt x="673100" y="410273"/>
                  </a:lnTo>
                  <a:lnTo>
                    <a:pt x="660400" y="404152"/>
                  </a:lnTo>
                  <a:lnTo>
                    <a:pt x="635000" y="402272"/>
                  </a:lnTo>
                  <a:lnTo>
                    <a:pt x="609600" y="404622"/>
                  </a:lnTo>
                  <a:lnTo>
                    <a:pt x="596900" y="411200"/>
                  </a:lnTo>
                  <a:lnTo>
                    <a:pt x="571500" y="421995"/>
                  </a:lnTo>
                  <a:lnTo>
                    <a:pt x="558800" y="437019"/>
                  </a:lnTo>
                  <a:lnTo>
                    <a:pt x="381000" y="613714"/>
                  </a:lnTo>
                  <a:lnTo>
                    <a:pt x="355600" y="652246"/>
                  </a:lnTo>
                  <a:lnTo>
                    <a:pt x="342900" y="695858"/>
                  </a:lnTo>
                  <a:lnTo>
                    <a:pt x="355600" y="739292"/>
                  </a:lnTo>
                  <a:lnTo>
                    <a:pt x="381000" y="777278"/>
                  </a:lnTo>
                  <a:lnTo>
                    <a:pt x="660400" y="1046988"/>
                  </a:lnTo>
                  <a:lnTo>
                    <a:pt x="647700" y="1071397"/>
                  </a:lnTo>
                  <a:lnTo>
                    <a:pt x="609600" y="1144625"/>
                  </a:lnTo>
                  <a:lnTo>
                    <a:pt x="596900" y="1189659"/>
                  </a:lnTo>
                  <a:lnTo>
                    <a:pt x="571500" y="1235608"/>
                  </a:lnTo>
                  <a:lnTo>
                    <a:pt x="533400" y="1378407"/>
                  </a:lnTo>
                  <a:lnTo>
                    <a:pt x="533400" y="1427505"/>
                  </a:lnTo>
                  <a:lnTo>
                    <a:pt x="520700" y="1477276"/>
                  </a:lnTo>
                  <a:lnTo>
                    <a:pt x="520700" y="1491157"/>
                  </a:lnTo>
                  <a:lnTo>
                    <a:pt x="114300" y="1491157"/>
                  </a:lnTo>
                  <a:lnTo>
                    <a:pt x="63500" y="1500251"/>
                  </a:lnTo>
                  <a:lnTo>
                    <a:pt x="25400" y="1525041"/>
                  </a:lnTo>
                  <a:lnTo>
                    <a:pt x="0" y="1561795"/>
                  </a:lnTo>
                  <a:lnTo>
                    <a:pt x="0" y="1899107"/>
                  </a:lnTo>
                  <a:lnTo>
                    <a:pt x="25400" y="1935873"/>
                  </a:lnTo>
                  <a:lnTo>
                    <a:pt x="63500" y="1960651"/>
                  </a:lnTo>
                  <a:lnTo>
                    <a:pt x="114300" y="1969744"/>
                  </a:lnTo>
                  <a:lnTo>
                    <a:pt x="584200" y="1969744"/>
                  </a:lnTo>
                  <a:lnTo>
                    <a:pt x="609600" y="2046947"/>
                  </a:lnTo>
                  <a:lnTo>
                    <a:pt x="647700" y="2133981"/>
                  </a:lnTo>
                  <a:lnTo>
                    <a:pt x="330200" y="2388590"/>
                  </a:lnTo>
                  <a:lnTo>
                    <a:pt x="292100" y="2423439"/>
                  </a:lnTo>
                  <a:lnTo>
                    <a:pt x="279400" y="2465578"/>
                  </a:lnTo>
                  <a:lnTo>
                    <a:pt x="279400" y="2509812"/>
                  </a:lnTo>
                  <a:lnTo>
                    <a:pt x="304800" y="2550922"/>
                  </a:lnTo>
                  <a:lnTo>
                    <a:pt x="457200" y="2745968"/>
                  </a:lnTo>
                  <a:lnTo>
                    <a:pt x="495300" y="2775902"/>
                  </a:lnTo>
                  <a:lnTo>
                    <a:pt x="533400" y="2789669"/>
                  </a:lnTo>
                  <a:lnTo>
                    <a:pt x="584200" y="2786621"/>
                  </a:lnTo>
                  <a:lnTo>
                    <a:pt x="622300" y="2766123"/>
                  </a:lnTo>
                  <a:lnTo>
                    <a:pt x="952500" y="2502674"/>
                  </a:lnTo>
                  <a:lnTo>
                    <a:pt x="1028700" y="2556916"/>
                  </a:lnTo>
                  <a:lnTo>
                    <a:pt x="1066800" y="2582888"/>
                  </a:lnTo>
                  <a:lnTo>
                    <a:pt x="1117600" y="2607221"/>
                  </a:lnTo>
                  <a:lnTo>
                    <a:pt x="1155700" y="2629878"/>
                  </a:lnTo>
                  <a:lnTo>
                    <a:pt x="1193800" y="2650807"/>
                  </a:lnTo>
                  <a:lnTo>
                    <a:pt x="1244600" y="2669959"/>
                  </a:lnTo>
                  <a:lnTo>
                    <a:pt x="1282700" y="2687294"/>
                  </a:lnTo>
                  <a:lnTo>
                    <a:pt x="1333500" y="2702750"/>
                  </a:lnTo>
                  <a:lnTo>
                    <a:pt x="1397000" y="2720619"/>
                  </a:lnTo>
                  <a:lnTo>
                    <a:pt x="1397000" y="3108452"/>
                  </a:lnTo>
                  <a:lnTo>
                    <a:pt x="1409700" y="3153473"/>
                  </a:lnTo>
                  <a:lnTo>
                    <a:pt x="1435100" y="3190240"/>
                  </a:lnTo>
                  <a:lnTo>
                    <a:pt x="1473200" y="3215030"/>
                  </a:lnTo>
                  <a:lnTo>
                    <a:pt x="1524000" y="3224123"/>
                  </a:lnTo>
                  <a:lnTo>
                    <a:pt x="1765300" y="3224123"/>
                  </a:lnTo>
                  <a:lnTo>
                    <a:pt x="1816100" y="3215030"/>
                  </a:lnTo>
                  <a:lnTo>
                    <a:pt x="1841500" y="3190240"/>
                  </a:lnTo>
                  <a:lnTo>
                    <a:pt x="1866900" y="3153473"/>
                  </a:lnTo>
                  <a:lnTo>
                    <a:pt x="1879600" y="3108452"/>
                  </a:lnTo>
                  <a:lnTo>
                    <a:pt x="1879600" y="2735923"/>
                  </a:lnTo>
                  <a:lnTo>
                    <a:pt x="1917700" y="2731312"/>
                  </a:lnTo>
                  <a:lnTo>
                    <a:pt x="1968500" y="2718371"/>
                  </a:lnTo>
                  <a:lnTo>
                    <a:pt x="2019300" y="2702750"/>
                  </a:lnTo>
                  <a:lnTo>
                    <a:pt x="2082800" y="2684526"/>
                  </a:lnTo>
                  <a:lnTo>
                    <a:pt x="2133600" y="2663774"/>
                  </a:lnTo>
                  <a:lnTo>
                    <a:pt x="2146300" y="2657576"/>
                  </a:lnTo>
                  <a:lnTo>
                    <a:pt x="2413000" y="2944672"/>
                  </a:lnTo>
                  <a:lnTo>
                    <a:pt x="2438400" y="2971609"/>
                  </a:lnTo>
                  <a:lnTo>
                    <a:pt x="2489200" y="2981820"/>
                  </a:lnTo>
                  <a:lnTo>
                    <a:pt x="2527300" y="2975114"/>
                  </a:lnTo>
                  <a:lnTo>
                    <a:pt x="2565400" y="2951276"/>
                  </a:lnTo>
                  <a:lnTo>
                    <a:pt x="2755900" y="2783624"/>
                  </a:lnTo>
                  <a:lnTo>
                    <a:pt x="2781300" y="2746413"/>
                  </a:lnTo>
                  <a:lnTo>
                    <a:pt x="2794000" y="2703271"/>
                  </a:lnTo>
                  <a:lnTo>
                    <a:pt x="2781300" y="2659443"/>
                  </a:lnTo>
                  <a:lnTo>
                    <a:pt x="2755900" y="2620187"/>
                  </a:lnTo>
                  <a:lnTo>
                    <a:pt x="2527300" y="2375979"/>
                  </a:lnTo>
                  <a:lnTo>
                    <a:pt x="2578100" y="2333066"/>
                  </a:lnTo>
                  <a:lnTo>
                    <a:pt x="2603500" y="2295639"/>
                  </a:lnTo>
                  <a:lnTo>
                    <a:pt x="2628900" y="2256980"/>
                  </a:lnTo>
                  <a:lnTo>
                    <a:pt x="2654300" y="2217153"/>
                  </a:lnTo>
                  <a:lnTo>
                    <a:pt x="2679700" y="2176183"/>
                  </a:lnTo>
                  <a:lnTo>
                    <a:pt x="2705100" y="2134133"/>
                  </a:lnTo>
                  <a:lnTo>
                    <a:pt x="2730500" y="2091042"/>
                  </a:lnTo>
                  <a:lnTo>
                    <a:pt x="2743200" y="2046947"/>
                  </a:lnTo>
                  <a:lnTo>
                    <a:pt x="2768600" y="1969744"/>
                  </a:lnTo>
                  <a:lnTo>
                    <a:pt x="3251200" y="1969744"/>
                  </a:lnTo>
                  <a:lnTo>
                    <a:pt x="3289300" y="1960651"/>
                  </a:lnTo>
                  <a:lnTo>
                    <a:pt x="3327400" y="1935873"/>
                  </a:lnTo>
                  <a:lnTo>
                    <a:pt x="3352800" y="1899107"/>
                  </a:lnTo>
                  <a:lnTo>
                    <a:pt x="3365500" y="1854085"/>
                  </a:lnTo>
                  <a:lnTo>
                    <a:pt x="3365500" y="1606816"/>
                  </a:lnTo>
                  <a:close/>
                </a:path>
              </a:pathLst>
            </a:custGeom>
            <a:solidFill>
              <a:srgbClr val="45AE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36875" y="4405207"/>
              <a:ext cx="1022350" cy="977900"/>
            </a:xfrm>
            <a:custGeom>
              <a:rect l="l" t="t" r="r" b="b"/>
              <a:pathLst>
                <a:path w="1022350" h="977900">
                  <a:moveTo>
                    <a:pt x="199545" y="320631"/>
                  </a:moveTo>
                  <a:lnTo>
                    <a:pt x="199545" y="646958"/>
                  </a:lnTo>
                  <a:lnTo>
                    <a:pt x="186835" y="620574"/>
                  </a:lnTo>
                  <a:lnTo>
                    <a:pt x="178268" y="597168"/>
                  </a:lnTo>
                  <a:lnTo>
                    <a:pt x="35065" y="597168"/>
                  </a:lnTo>
                  <a:lnTo>
                    <a:pt x="21416" y="594412"/>
                  </a:lnTo>
                  <a:lnTo>
                    <a:pt x="10270" y="586897"/>
                  </a:lnTo>
                  <a:lnTo>
                    <a:pt x="2755" y="575752"/>
                  </a:lnTo>
                  <a:lnTo>
                    <a:pt x="0" y="562103"/>
                  </a:lnTo>
                  <a:lnTo>
                    <a:pt x="0" y="487140"/>
                  </a:lnTo>
                  <a:lnTo>
                    <a:pt x="2755" y="473491"/>
                  </a:lnTo>
                  <a:lnTo>
                    <a:pt x="10270" y="462345"/>
                  </a:lnTo>
                  <a:lnTo>
                    <a:pt x="21416" y="454831"/>
                  </a:lnTo>
                  <a:lnTo>
                    <a:pt x="35065" y="452075"/>
                  </a:lnTo>
                  <a:lnTo>
                    <a:pt x="160821" y="452075"/>
                  </a:lnTo>
                  <a:lnTo>
                    <a:pt x="161034" y="447866"/>
                  </a:lnTo>
                  <a:lnTo>
                    <a:pt x="164708" y="421591"/>
                  </a:lnTo>
                  <a:lnTo>
                    <a:pt x="170283" y="395975"/>
                  </a:lnTo>
                  <a:lnTo>
                    <a:pt x="177683" y="371091"/>
                  </a:lnTo>
                  <a:lnTo>
                    <a:pt x="186835" y="347015"/>
                  </a:lnTo>
                  <a:lnTo>
                    <a:pt x="199545" y="320631"/>
                  </a:lnTo>
                  <a:close/>
                </a:path>
                <a:path w="1022350" h="977900">
                  <a:moveTo>
                    <a:pt x="847512" y="819551"/>
                  </a:moveTo>
                  <a:lnTo>
                    <a:pt x="781148" y="894738"/>
                  </a:lnTo>
                  <a:lnTo>
                    <a:pt x="755959" y="904000"/>
                  </a:lnTo>
                  <a:lnTo>
                    <a:pt x="742878" y="900902"/>
                  </a:lnTo>
                  <a:lnTo>
                    <a:pt x="731598" y="892738"/>
                  </a:lnTo>
                  <a:lnTo>
                    <a:pt x="651309" y="805696"/>
                  </a:lnTo>
                  <a:lnTo>
                    <a:pt x="647405" y="807577"/>
                  </a:lnTo>
                  <a:lnTo>
                    <a:pt x="598444" y="824129"/>
                  </a:lnTo>
                  <a:lnTo>
                    <a:pt x="572288" y="829450"/>
                  </a:lnTo>
                  <a:lnTo>
                    <a:pt x="572288" y="942391"/>
                  </a:lnTo>
                  <a:lnTo>
                    <a:pt x="569532" y="956040"/>
                  </a:lnTo>
                  <a:lnTo>
                    <a:pt x="562017" y="967186"/>
                  </a:lnTo>
                  <a:lnTo>
                    <a:pt x="550871" y="974701"/>
                  </a:lnTo>
                  <a:lnTo>
                    <a:pt x="537223" y="977456"/>
                  </a:lnTo>
                  <a:lnTo>
                    <a:pt x="461989" y="977402"/>
                  </a:lnTo>
                  <a:lnTo>
                    <a:pt x="448609" y="974700"/>
                  </a:lnTo>
                  <a:lnTo>
                    <a:pt x="437463" y="967186"/>
                  </a:lnTo>
                  <a:lnTo>
                    <a:pt x="429948" y="956040"/>
                  </a:lnTo>
                  <a:lnTo>
                    <a:pt x="427192" y="942391"/>
                  </a:lnTo>
                  <a:lnTo>
                    <a:pt x="427192" y="824810"/>
                  </a:lnTo>
                  <a:lnTo>
                    <a:pt x="406126" y="819394"/>
                  </a:lnTo>
                  <a:lnTo>
                    <a:pt x="358275" y="800540"/>
                  </a:lnTo>
                  <a:lnTo>
                    <a:pt x="314150" y="775179"/>
                  </a:lnTo>
                  <a:lnTo>
                    <a:pt x="292159" y="758735"/>
                  </a:lnTo>
                  <a:lnTo>
                    <a:pt x="189638" y="838606"/>
                  </a:lnTo>
                  <a:lnTo>
                    <a:pt x="177178" y="844821"/>
                  </a:lnTo>
                  <a:lnTo>
                    <a:pt x="163767" y="845744"/>
                  </a:lnTo>
                  <a:lnTo>
                    <a:pt x="150989" y="841570"/>
                  </a:lnTo>
                  <a:lnTo>
                    <a:pt x="140427" y="832497"/>
                  </a:lnTo>
                  <a:lnTo>
                    <a:pt x="94354" y="773362"/>
                  </a:lnTo>
                  <a:lnTo>
                    <a:pt x="88139" y="760901"/>
                  </a:lnTo>
                  <a:lnTo>
                    <a:pt x="87217" y="747491"/>
                  </a:lnTo>
                  <a:lnTo>
                    <a:pt x="91391" y="734713"/>
                  </a:lnTo>
                  <a:lnTo>
                    <a:pt x="100464" y="724151"/>
                  </a:lnTo>
                  <a:lnTo>
                    <a:pt x="199545" y="646958"/>
                  </a:lnTo>
                  <a:lnTo>
                    <a:pt x="199545" y="320631"/>
                  </a:lnTo>
                  <a:lnTo>
                    <a:pt x="201093" y="317416"/>
                  </a:lnTo>
                  <a:lnTo>
                    <a:pt x="201093" y="122594"/>
                  </a:lnTo>
                  <a:lnTo>
                    <a:pt x="207370" y="124382"/>
                  </a:lnTo>
                  <a:lnTo>
                    <a:pt x="213503" y="127526"/>
                  </a:lnTo>
                  <a:lnTo>
                    <a:pt x="219051" y="131960"/>
                  </a:lnTo>
                  <a:lnTo>
                    <a:pt x="269307" y="181152"/>
                  </a:lnTo>
                  <a:lnTo>
                    <a:pt x="269307" y="483795"/>
                  </a:lnTo>
                  <a:lnTo>
                    <a:pt x="274210" y="532427"/>
                  </a:lnTo>
                  <a:lnTo>
                    <a:pt x="288271" y="577724"/>
                  </a:lnTo>
                  <a:lnTo>
                    <a:pt x="310520" y="618714"/>
                  </a:lnTo>
                  <a:lnTo>
                    <a:pt x="339987" y="654427"/>
                  </a:lnTo>
                  <a:lnTo>
                    <a:pt x="375701" y="683894"/>
                  </a:lnTo>
                  <a:lnTo>
                    <a:pt x="416692" y="706142"/>
                  </a:lnTo>
                  <a:lnTo>
                    <a:pt x="461989" y="720203"/>
                  </a:lnTo>
                  <a:lnTo>
                    <a:pt x="510622" y="725106"/>
                  </a:lnTo>
                  <a:lnTo>
                    <a:pt x="559256" y="720203"/>
                  </a:lnTo>
                  <a:lnTo>
                    <a:pt x="604553" y="706142"/>
                  </a:lnTo>
                  <a:lnTo>
                    <a:pt x="645544" y="683894"/>
                  </a:lnTo>
                  <a:lnTo>
                    <a:pt x="681258" y="654427"/>
                  </a:lnTo>
                  <a:lnTo>
                    <a:pt x="710725" y="618714"/>
                  </a:lnTo>
                  <a:lnTo>
                    <a:pt x="732974" y="577724"/>
                  </a:lnTo>
                  <a:lnTo>
                    <a:pt x="747035" y="532427"/>
                  </a:lnTo>
                  <a:lnTo>
                    <a:pt x="751938" y="483795"/>
                  </a:lnTo>
                  <a:lnTo>
                    <a:pt x="751938" y="212284"/>
                  </a:lnTo>
                  <a:lnTo>
                    <a:pt x="769958" y="199045"/>
                  </a:lnTo>
                  <a:lnTo>
                    <a:pt x="769958" y="720326"/>
                  </a:lnTo>
                  <a:lnTo>
                    <a:pt x="838250" y="794363"/>
                  </a:lnTo>
                  <a:lnTo>
                    <a:pt x="845479" y="806264"/>
                  </a:lnTo>
                  <a:lnTo>
                    <a:pt x="847512" y="819551"/>
                  </a:lnTo>
                  <a:close/>
                </a:path>
                <a:path w="1022350" h="977900">
                  <a:moveTo>
                    <a:pt x="201093" y="122594"/>
                  </a:moveTo>
                  <a:lnTo>
                    <a:pt x="201093" y="317416"/>
                  </a:lnTo>
                  <a:lnTo>
                    <a:pt x="117556" y="235647"/>
                  </a:lnTo>
                  <a:lnTo>
                    <a:pt x="109730" y="224130"/>
                  </a:lnTo>
                  <a:lnTo>
                    <a:pt x="107021" y="210964"/>
                  </a:lnTo>
                  <a:lnTo>
                    <a:pt x="109447" y="197742"/>
                  </a:lnTo>
                  <a:lnTo>
                    <a:pt x="169464" y="132490"/>
                  </a:lnTo>
                  <a:lnTo>
                    <a:pt x="194148" y="121955"/>
                  </a:lnTo>
                  <a:lnTo>
                    <a:pt x="200852" y="122525"/>
                  </a:lnTo>
                  <a:lnTo>
                    <a:pt x="201093" y="122594"/>
                  </a:lnTo>
                  <a:close/>
                </a:path>
                <a:path w="1022350" h="977900">
                  <a:moveTo>
                    <a:pt x="751938" y="212284"/>
                  </a:moveTo>
                  <a:lnTo>
                    <a:pt x="751938" y="483795"/>
                  </a:lnTo>
                  <a:lnTo>
                    <a:pt x="747035" y="435162"/>
                  </a:lnTo>
                  <a:lnTo>
                    <a:pt x="732974" y="389866"/>
                  </a:lnTo>
                  <a:lnTo>
                    <a:pt x="710725" y="348875"/>
                  </a:lnTo>
                  <a:lnTo>
                    <a:pt x="681258" y="313162"/>
                  </a:lnTo>
                  <a:lnTo>
                    <a:pt x="645544" y="283695"/>
                  </a:lnTo>
                  <a:lnTo>
                    <a:pt x="604553" y="261447"/>
                  </a:lnTo>
                  <a:lnTo>
                    <a:pt x="559256" y="247386"/>
                  </a:lnTo>
                  <a:lnTo>
                    <a:pt x="510622" y="242483"/>
                  </a:lnTo>
                  <a:lnTo>
                    <a:pt x="461989" y="247386"/>
                  </a:lnTo>
                  <a:lnTo>
                    <a:pt x="416692" y="261447"/>
                  </a:lnTo>
                  <a:lnTo>
                    <a:pt x="375701" y="283695"/>
                  </a:lnTo>
                  <a:lnTo>
                    <a:pt x="339987" y="313162"/>
                  </a:lnTo>
                  <a:lnTo>
                    <a:pt x="310520" y="348875"/>
                  </a:lnTo>
                  <a:lnTo>
                    <a:pt x="288271" y="389866"/>
                  </a:lnTo>
                  <a:lnTo>
                    <a:pt x="274210" y="435162"/>
                  </a:lnTo>
                  <a:lnTo>
                    <a:pt x="269307" y="483795"/>
                  </a:lnTo>
                  <a:lnTo>
                    <a:pt x="269307" y="181152"/>
                  </a:lnTo>
                  <a:lnTo>
                    <a:pt x="295249" y="206544"/>
                  </a:lnTo>
                  <a:lnTo>
                    <a:pt x="314150" y="192410"/>
                  </a:lnTo>
                  <a:lnTo>
                    <a:pt x="335710" y="178953"/>
                  </a:lnTo>
                  <a:lnTo>
                    <a:pt x="358275" y="167049"/>
                  </a:lnTo>
                  <a:lnTo>
                    <a:pt x="381772" y="156771"/>
                  </a:lnTo>
                  <a:lnTo>
                    <a:pt x="406126" y="148195"/>
                  </a:lnTo>
                  <a:lnTo>
                    <a:pt x="427192" y="142778"/>
                  </a:lnTo>
                  <a:lnTo>
                    <a:pt x="427192" y="35064"/>
                  </a:lnTo>
                  <a:lnTo>
                    <a:pt x="448609" y="2755"/>
                  </a:lnTo>
                  <a:lnTo>
                    <a:pt x="537223" y="0"/>
                  </a:lnTo>
                  <a:lnTo>
                    <a:pt x="550871" y="2755"/>
                  </a:lnTo>
                  <a:lnTo>
                    <a:pt x="562017" y="10270"/>
                  </a:lnTo>
                  <a:lnTo>
                    <a:pt x="569532" y="21415"/>
                  </a:lnTo>
                  <a:lnTo>
                    <a:pt x="572288" y="35064"/>
                  </a:lnTo>
                  <a:lnTo>
                    <a:pt x="572288" y="138139"/>
                  </a:lnTo>
                  <a:lnTo>
                    <a:pt x="581443" y="139536"/>
                  </a:lnTo>
                  <a:lnTo>
                    <a:pt x="623328" y="150860"/>
                  </a:lnTo>
                  <a:lnTo>
                    <a:pt x="662970" y="167049"/>
                  </a:lnTo>
                  <a:lnTo>
                    <a:pt x="700025" y="187757"/>
                  </a:lnTo>
                  <a:lnTo>
                    <a:pt x="734148" y="212639"/>
                  </a:lnTo>
                  <a:lnTo>
                    <a:pt x="741884" y="219671"/>
                  </a:lnTo>
                  <a:lnTo>
                    <a:pt x="751938" y="212284"/>
                  </a:lnTo>
                  <a:close/>
                </a:path>
                <a:path w="1022350" h="977900">
                  <a:moveTo>
                    <a:pt x="1021746" y="487140"/>
                  </a:moveTo>
                  <a:lnTo>
                    <a:pt x="1021746" y="562103"/>
                  </a:lnTo>
                  <a:lnTo>
                    <a:pt x="1018991" y="575752"/>
                  </a:lnTo>
                  <a:lnTo>
                    <a:pt x="1011476" y="586897"/>
                  </a:lnTo>
                  <a:lnTo>
                    <a:pt x="1000330" y="594412"/>
                  </a:lnTo>
                  <a:lnTo>
                    <a:pt x="986682" y="597168"/>
                  </a:lnTo>
                  <a:lnTo>
                    <a:pt x="842978" y="597168"/>
                  </a:lnTo>
                  <a:lnTo>
                    <a:pt x="834411" y="620574"/>
                  </a:lnTo>
                  <a:lnTo>
                    <a:pt x="811152" y="666007"/>
                  </a:lnTo>
                  <a:lnTo>
                    <a:pt x="781782" y="707316"/>
                  </a:lnTo>
                  <a:lnTo>
                    <a:pt x="769958" y="720326"/>
                  </a:lnTo>
                  <a:lnTo>
                    <a:pt x="769958" y="199045"/>
                  </a:lnTo>
                  <a:lnTo>
                    <a:pt x="828974" y="155686"/>
                  </a:lnTo>
                  <a:lnTo>
                    <a:pt x="828974" y="335729"/>
                  </a:lnTo>
                  <a:lnTo>
                    <a:pt x="834411" y="347015"/>
                  </a:lnTo>
                  <a:lnTo>
                    <a:pt x="850962" y="395975"/>
                  </a:lnTo>
                  <a:lnTo>
                    <a:pt x="860211" y="447866"/>
                  </a:lnTo>
                  <a:lnTo>
                    <a:pt x="860424" y="452074"/>
                  </a:lnTo>
                  <a:lnTo>
                    <a:pt x="986682" y="452074"/>
                  </a:lnTo>
                  <a:lnTo>
                    <a:pt x="1000330" y="454830"/>
                  </a:lnTo>
                  <a:lnTo>
                    <a:pt x="1011476" y="462345"/>
                  </a:lnTo>
                  <a:lnTo>
                    <a:pt x="1018991" y="473491"/>
                  </a:lnTo>
                  <a:lnTo>
                    <a:pt x="1021746" y="487140"/>
                  </a:lnTo>
                  <a:close/>
                </a:path>
                <a:path w="1022350" h="977900">
                  <a:moveTo>
                    <a:pt x="942098" y="239875"/>
                  </a:moveTo>
                  <a:lnTo>
                    <a:pt x="937565" y="252530"/>
                  </a:lnTo>
                  <a:lnTo>
                    <a:pt x="928197" y="262832"/>
                  </a:lnTo>
                  <a:lnTo>
                    <a:pt x="828974" y="335729"/>
                  </a:lnTo>
                  <a:lnTo>
                    <a:pt x="828974" y="155686"/>
                  </a:lnTo>
                  <a:lnTo>
                    <a:pt x="842289" y="145904"/>
                  </a:lnTo>
                  <a:lnTo>
                    <a:pt x="848406" y="142294"/>
                  </a:lnTo>
                  <a:lnTo>
                    <a:pt x="854920" y="140043"/>
                  </a:lnTo>
                  <a:lnTo>
                    <a:pt x="861634" y="139122"/>
                  </a:lnTo>
                  <a:lnTo>
                    <a:pt x="868352" y="139500"/>
                  </a:lnTo>
                  <a:lnTo>
                    <a:pt x="935694" y="213813"/>
                  </a:lnTo>
                  <a:lnTo>
                    <a:pt x="942098" y="239875"/>
                  </a:lnTo>
                  <a:close/>
                </a:path>
              </a:pathLst>
            </a:custGeom>
            <a:solidFill>
              <a:srgbClr val="007D4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629351" y="4775491"/>
              <a:ext cx="236886" cy="236886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870035" y="2413315"/>
            <a:ext cx="584835" cy="584835"/>
          </a:xfrm>
          <a:custGeom>
            <a:rect l="l" t="t" r="r" b="b"/>
            <a:pathLst>
              <a:path w="584835" h="584835">
                <a:moveTo>
                  <a:pt x="0" y="292129"/>
                </a:moveTo>
                <a:lnTo>
                  <a:pt x="3823" y="244744"/>
                </a:lnTo>
                <a:lnTo>
                  <a:pt x="14893" y="199793"/>
                </a:lnTo>
                <a:lnTo>
                  <a:pt x="32607" y="157879"/>
                </a:lnTo>
                <a:lnTo>
                  <a:pt x="56364" y="119601"/>
                </a:lnTo>
                <a:lnTo>
                  <a:pt x="85562" y="85562"/>
                </a:lnTo>
                <a:lnTo>
                  <a:pt x="119601" y="56364"/>
                </a:lnTo>
                <a:lnTo>
                  <a:pt x="157879" y="32607"/>
                </a:lnTo>
                <a:lnTo>
                  <a:pt x="199793" y="14893"/>
                </a:lnTo>
                <a:lnTo>
                  <a:pt x="244744" y="3823"/>
                </a:lnTo>
                <a:lnTo>
                  <a:pt x="292129" y="0"/>
                </a:lnTo>
                <a:lnTo>
                  <a:pt x="339513" y="3823"/>
                </a:lnTo>
                <a:lnTo>
                  <a:pt x="384463" y="14892"/>
                </a:lnTo>
                <a:lnTo>
                  <a:pt x="426378" y="32606"/>
                </a:lnTo>
                <a:lnTo>
                  <a:pt x="464656" y="56363"/>
                </a:lnTo>
                <a:lnTo>
                  <a:pt x="498695" y="85562"/>
                </a:lnTo>
                <a:lnTo>
                  <a:pt x="527893" y="119601"/>
                </a:lnTo>
                <a:lnTo>
                  <a:pt x="551650" y="157878"/>
                </a:lnTo>
                <a:lnTo>
                  <a:pt x="569364" y="199793"/>
                </a:lnTo>
                <a:lnTo>
                  <a:pt x="580434" y="244743"/>
                </a:lnTo>
                <a:lnTo>
                  <a:pt x="584258" y="292128"/>
                </a:lnTo>
                <a:lnTo>
                  <a:pt x="580434" y="339513"/>
                </a:lnTo>
                <a:lnTo>
                  <a:pt x="569365" y="384464"/>
                </a:lnTo>
                <a:lnTo>
                  <a:pt x="551651" y="426378"/>
                </a:lnTo>
                <a:lnTo>
                  <a:pt x="527894" y="464656"/>
                </a:lnTo>
                <a:lnTo>
                  <a:pt x="498695" y="498695"/>
                </a:lnTo>
                <a:lnTo>
                  <a:pt x="464656" y="527893"/>
                </a:lnTo>
                <a:lnTo>
                  <a:pt x="426379" y="551650"/>
                </a:lnTo>
                <a:lnTo>
                  <a:pt x="384464" y="569364"/>
                </a:lnTo>
                <a:lnTo>
                  <a:pt x="339513" y="580434"/>
                </a:lnTo>
                <a:lnTo>
                  <a:pt x="292129" y="584257"/>
                </a:lnTo>
                <a:lnTo>
                  <a:pt x="244744" y="580433"/>
                </a:lnTo>
                <a:lnTo>
                  <a:pt x="199793" y="569364"/>
                </a:lnTo>
                <a:lnTo>
                  <a:pt x="157879" y="551650"/>
                </a:lnTo>
                <a:lnTo>
                  <a:pt x="119601" y="527893"/>
                </a:lnTo>
                <a:lnTo>
                  <a:pt x="85562" y="498694"/>
                </a:lnTo>
                <a:lnTo>
                  <a:pt x="56364" y="464656"/>
                </a:lnTo>
                <a:lnTo>
                  <a:pt x="32607" y="426378"/>
                </a:lnTo>
                <a:lnTo>
                  <a:pt x="14893" y="384463"/>
                </a:lnTo>
                <a:lnTo>
                  <a:pt x="3823" y="339513"/>
                </a:lnTo>
                <a:lnTo>
                  <a:pt x="0" y="292128"/>
                </a:lnTo>
                <a:close/>
              </a:path>
            </a:pathLst>
          </a:custGeom>
          <a:ln w="19050">
            <a:solidFill>
              <a:srgbClr val="45AE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93927" y="2533864"/>
            <a:ext cx="338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>
                <a:solidFill>
                  <a:srgbClr val="45AE37"/>
                </a:solidFill>
                <a:latin typeface="微软雅黑"/>
                <a:cs typeface="微软雅黑"/>
              </a:rPr>
              <a:t>01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4285" y="2199190"/>
            <a:ext cx="3968750" cy="9201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45AE37"/>
                </a:solidFill>
                <a:latin typeface="微软雅黑"/>
                <a:cs typeface="微软雅黑"/>
              </a:rPr>
              <a:t>大气监测装</a:t>
            </a:r>
            <a:r>
              <a:rPr sz="1550" b="1" spc="-50">
                <a:solidFill>
                  <a:srgbClr val="45AE37"/>
                </a:solidFill>
                <a:latin typeface="微软雅黑"/>
                <a:cs typeface="微软雅黑"/>
              </a:rPr>
              <a:t>备</a:t>
            </a: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295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研发高精度、高稳定性的大气监测装备，实现大气污染物的实时监测和预警。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70035" y="3552809"/>
            <a:ext cx="584835" cy="584835"/>
          </a:xfrm>
          <a:custGeom>
            <a:rect l="l" t="t" r="r" b="b"/>
            <a:pathLst>
              <a:path w="584835" h="584835">
                <a:moveTo>
                  <a:pt x="0" y="292129"/>
                </a:moveTo>
                <a:lnTo>
                  <a:pt x="3823" y="244744"/>
                </a:lnTo>
                <a:lnTo>
                  <a:pt x="14893" y="199794"/>
                </a:lnTo>
                <a:lnTo>
                  <a:pt x="32607" y="157879"/>
                </a:lnTo>
                <a:lnTo>
                  <a:pt x="56364" y="119601"/>
                </a:lnTo>
                <a:lnTo>
                  <a:pt x="85562" y="85563"/>
                </a:lnTo>
                <a:lnTo>
                  <a:pt x="119601" y="56364"/>
                </a:lnTo>
                <a:lnTo>
                  <a:pt x="157879" y="32607"/>
                </a:lnTo>
                <a:lnTo>
                  <a:pt x="199793" y="14893"/>
                </a:lnTo>
                <a:lnTo>
                  <a:pt x="244744" y="3823"/>
                </a:lnTo>
                <a:lnTo>
                  <a:pt x="292129" y="0"/>
                </a:lnTo>
                <a:lnTo>
                  <a:pt x="339513" y="3823"/>
                </a:lnTo>
                <a:lnTo>
                  <a:pt x="384463" y="14892"/>
                </a:lnTo>
                <a:lnTo>
                  <a:pt x="426378" y="32606"/>
                </a:lnTo>
                <a:lnTo>
                  <a:pt x="464656" y="56363"/>
                </a:lnTo>
                <a:lnTo>
                  <a:pt x="498695" y="85562"/>
                </a:lnTo>
                <a:lnTo>
                  <a:pt x="527893" y="119600"/>
                </a:lnTo>
                <a:lnTo>
                  <a:pt x="551650" y="157878"/>
                </a:lnTo>
                <a:lnTo>
                  <a:pt x="569364" y="199793"/>
                </a:lnTo>
                <a:lnTo>
                  <a:pt x="580434" y="244743"/>
                </a:lnTo>
                <a:lnTo>
                  <a:pt x="584258" y="292128"/>
                </a:lnTo>
                <a:lnTo>
                  <a:pt x="580434" y="339513"/>
                </a:lnTo>
                <a:lnTo>
                  <a:pt x="569365" y="384463"/>
                </a:lnTo>
                <a:lnTo>
                  <a:pt x="551651" y="426378"/>
                </a:lnTo>
                <a:lnTo>
                  <a:pt x="527894" y="464656"/>
                </a:lnTo>
                <a:lnTo>
                  <a:pt x="498695" y="498694"/>
                </a:lnTo>
                <a:lnTo>
                  <a:pt x="464656" y="527893"/>
                </a:lnTo>
                <a:lnTo>
                  <a:pt x="426379" y="551650"/>
                </a:lnTo>
                <a:lnTo>
                  <a:pt x="384464" y="569364"/>
                </a:lnTo>
                <a:lnTo>
                  <a:pt x="339513" y="580433"/>
                </a:lnTo>
                <a:lnTo>
                  <a:pt x="292129" y="584257"/>
                </a:lnTo>
                <a:lnTo>
                  <a:pt x="244744" y="580433"/>
                </a:lnTo>
                <a:lnTo>
                  <a:pt x="199793" y="569363"/>
                </a:lnTo>
                <a:lnTo>
                  <a:pt x="157879" y="551649"/>
                </a:lnTo>
                <a:lnTo>
                  <a:pt x="119601" y="527892"/>
                </a:lnTo>
                <a:lnTo>
                  <a:pt x="85562" y="498694"/>
                </a:lnTo>
                <a:lnTo>
                  <a:pt x="56364" y="464655"/>
                </a:lnTo>
                <a:lnTo>
                  <a:pt x="32607" y="426377"/>
                </a:lnTo>
                <a:lnTo>
                  <a:pt x="14893" y="384463"/>
                </a:lnTo>
                <a:lnTo>
                  <a:pt x="3823" y="339512"/>
                </a:lnTo>
                <a:lnTo>
                  <a:pt x="0" y="292127"/>
                </a:lnTo>
                <a:close/>
              </a:path>
            </a:pathLst>
          </a:custGeom>
          <a:ln w="19050">
            <a:solidFill>
              <a:srgbClr val="37B52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003455" y="3339663"/>
            <a:ext cx="4690110" cy="965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733425">
              <a:lnSpc>
                <a:spcPct val="100000"/>
              </a:lnSpc>
              <a:spcBef>
                <a:spcPts val="480"/>
              </a:spcBef>
            </a:pPr>
            <a:r>
              <a:rPr sz="1550" b="1">
                <a:solidFill>
                  <a:srgbClr val="37B526"/>
                </a:solidFill>
                <a:latin typeface="微软雅黑"/>
                <a:cs typeface="微软雅黑"/>
              </a:rPr>
              <a:t>水质监测装</a:t>
            </a:r>
            <a:r>
              <a:rPr sz="1550" b="1" spc="-50">
                <a:solidFill>
                  <a:srgbClr val="37B526"/>
                </a:solidFill>
                <a:latin typeface="微软雅黑"/>
                <a:cs typeface="微软雅黑"/>
              </a:rPr>
              <a:t>备</a:t>
            </a:r>
            <a:endParaRPr sz="1550">
              <a:latin typeface="微软雅黑"/>
              <a:cs typeface="微软雅黑"/>
            </a:endParaRPr>
          </a:p>
          <a:p>
            <a:pPr marL="733425" marR="5080" indent="-721360">
              <a:lnSpc>
                <a:spcPts val="2430"/>
              </a:lnSpc>
              <a:spcBef>
                <a:spcPts val="395"/>
              </a:spcBef>
              <a:tabLst>
                <a:tab pos="733425"/>
              </a:tabLst>
            </a:pPr>
            <a:r>
              <a:rPr sz="3000" b="1" spc="-37" baseline="1388">
                <a:solidFill>
                  <a:srgbClr val="37B526"/>
                </a:solidFill>
                <a:latin typeface="微软雅黑"/>
                <a:cs typeface="微软雅黑"/>
              </a:rPr>
              <a:t>02</a:t>
            </a:r>
            <a:r>
              <a:rPr sz="3000" b="1" baseline="1388">
                <a:solidFill>
                  <a:srgbClr val="37B526"/>
                </a:solidFill>
                <a:latin typeface="微软雅黑"/>
                <a:cs typeface="微软雅黑"/>
              </a:rPr>
              <a:t>	</a:t>
            </a: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开发便携式、自动化的水质监测装备，为水环境保护</a:t>
            </a:r>
            <a:r>
              <a:rPr sz="1350" spc="-10">
                <a:solidFill>
                  <a:srgbClr val="FFFFFF"/>
                </a:solidFill>
                <a:latin typeface="微软雅黑"/>
                <a:cs typeface="微软雅黑"/>
              </a:rPr>
              <a:t>提供数据支持。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65801" y="4701630"/>
            <a:ext cx="584835" cy="584835"/>
          </a:xfrm>
          <a:custGeom>
            <a:rect l="l" t="t" r="r" b="b"/>
            <a:pathLst>
              <a:path w="584835" h="584835">
                <a:moveTo>
                  <a:pt x="0" y="292129"/>
                </a:moveTo>
                <a:lnTo>
                  <a:pt x="3823" y="244744"/>
                </a:lnTo>
                <a:lnTo>
                  <a:pt x="14893" y="199794"/>
                </a:lnTo>
                <a:lnTo>
                  <a:pt x="32607" y="157879"/>
                </a:lnTo>
                <a:lnTo>
                  <a:pt x="56364" y="119601"/>
                </a:lnTo>
                <a:lnTo>
                  <a:pt x="85562" y="85563"/>
                </a:lnTo>
                <a:lnTo>
                  <a:pt x="119601" y="56364"/>
                </a:lnTo>
                <a:lnTo>
                  <a:pt x="157879" y="32607"/>
                </a:lnTo>
                <a:lnTo>
                  <a:pt x="199793" y="14893"/>
                </a:lnTo>
                <a:lnTo>
                  <a:pt x="244744" y="3823"/>
                </a:lnTo>
                <a:lnTo>
                  <a:pt x="292129" y="0"/>
                </a:lnTo>
                <a:lnTo>
                  <a:pt x="339513" y="3823"/>
                </a:lnTo>
                <a:lnTo>
                  <a:pt x="384463" y="14892"/>
                </a:lnTo>
                <a:lnTo>
                  <a:pt x="426378" y="32606"/>
                </a:lnTo>
                <a:lnTo>
                  <a:pt x="464656" y="56363"/>
                </a:lnTo>
                <a:lnTo>
                  <a:pt x="498695" y="85562"/>
                </a:lnTo>
                <a:lnTo>
                  <a:pt x="527893" y="119600"/>
                </a:lnTo>
                <a:lnTo>
                  <a:pt x="551650" y="157878"/>
                </a:lnTo>
                <a:lnTo>
                  <a:pt x="569364" y="199793"/>
                </a:lnTo>
                <a:lnTo>
                  <a:pt x="580434" y="244743"/>
                </a:lnTo>
                <a:lnTo>
                  <a:pt x="584258" y="292128"/>
                </a:lnTo>
                <a:lnTo>
                  <a:pt x="580434" y="339513"/>
                </a:lnTo>
                <a:lnTo>
                  <a:pt x="569365" y="384463"/>
                </a:lnTo>
                <a:lnTo>
                  <a:pt x="551651" y="426378"/>
                </a:lnTo>
                <a:lnTo>
                  <a:pt x="527894" y="464656"/>
                </a:lnTo>
                <a:lnTo>
                  <a:pt x="498695" y="498694"/>
                </a:lnTo>
                <a:lnTo>
                  <a:pt x="464656" y="527893"/>
                </a:lnTo>
                <a:lnTo>
                  <a:pt x="426379" y="551650"/>
                </a:lnTo>
                <a:lnTo>
                  <a:pt x="384464" y="569364"/>
                </a:lnTo>
                <a:lnTo>
                  <a:pt x="339513" y="580433"/>
                </a:lnTo>
                <a:lnTo>
                  <a:pt x="292129" y="584257"/>
                </a:lnTo>
                <a:lnTo>
                  <a:pt x="244744" y="580433"/>
                </a:lnTo>
                <a:lnTo>
                  <a:pt x="199793" y="569363"/>
                </a:lnTo>
                <a:lnTo>
                  <a:pt x="157879" y="551649"/>
                </a:lnTo>
                <a:lnTo>
                  <a:pt x="119601" y="527892"/>
                </a:lnTo>
                <a:lnTo>
                  <a:pt x="85562" y="498694"/>
                </a:lnTo>
                <a:lnTo>
                  <a:pt x="56364" y="464655"/>
                </a:lnTo>
                <a:lnTo>
                  <a:pt x="32607" y="426377"/>
                </a:lnTo>
                <a:lnTo>
                  <a:pt x="14893" y="384463"/>
                </a:lnTo>
                <a:lnTo>
                  <a:pt x="3823" y="339512"/>
                </a:lnTo>
                <a:lnTo>
                  <a:pt x="0" y="292127"/>
                </a:lnTo>
                <a:close/>
              </a:path>
            </a:pathLst>
          </a:custGeom>
          <a:ln w="19050">
            <a:solidFill>
              <a:srgbClr val="007D4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90120" y="4822182"/>
            <a:ext cx="338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>
                <a:solidFill>
                  <a:srgbClr val="007D49"/>
                </a:solidFill>
                <a:latin typeface="微软雅黑"/>
                <a:cs typeface="微软雅黑"/>
              </a:rPr>
              <a:t>03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24286" y="4583681"/>
            <a:ext cx="3968750" cy="9201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>
                <a:solidFill>
                  <a:srgbClr val="007D49"/>
                </a:solidFill>
                <a:latin typeface="微软雅黑"/>
                <a:cs typeface="微软雅黑"/>
              </a:rPr>
              <a:t>环保工程装</a:t>
            </a:r>
            <a:r>
              <a:rPr sz="1550" b="1" spc="-50">
                <a:solidFill>
                  <a:srgbClr val="007D49"/>
                </a:solidFill>
                <a:latin typeface="微软雅黑"/>
                <a:cs typeface="微软雅黑"/>
              </a:rPr>
              <a:t>备</a:t>
            </a:r>
            <a:endParaRPr sz="155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295"/>
              </a:spcBef>
            </a:pPr>
            <a:r>
              <a:rPr sz="1350" spc="-5">
                <a:solidFill>
                  <a:srgbClr val="FFFFFF"/>
                </a:solidFill>
                <a:latin typeface="微软雅黑"/>
                <a:cs typeface="微软雅黑"/>
              </a:rPr>
              <a:t>研制适用于不同环保工程需求的装备，如烟气脱硫脱硝装备、污水处理装备等，提升环保工程治理效果。</a:t>
            </a:r>
            <a:endParaRPr sz="135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4963" y="331167"/>
            <a:ext cx="515620" cy="440055"/>
            <a:chOff x="454963" y="331167"/>
            <a:chExt cx="515620" cy="440055"/>
          </a:xfrm>
        </p:grpSpPr>
        <p:pic>
          <p:nvPicPr>
            <p:cNvPr id="16" name="object 1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331167"/>
              <a:ext cx="84147" cy="84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337742"/>
              <a:ext cx="78137" cy="781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339459"/>
              <a:ext cx="74704" cy="747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348429"/>
              <a:ext cx="69238" cy="692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344296"/>
              <a:ext cx="65594" cy="6559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448941"/>
              <a:ext cx="84147" cy="84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049" y="455516"/>
              <a:ext cx="78137" cy="781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457232"/>
              <a:ext cx="74703" cy="74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466202"/>
              <a:ext cx="69237" cy="692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462069"/>
              <a:ext cx="65594" cy="655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54963" y="566714"/>
              <a:ext cx="84147" cy="84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573290"/>
              <a:ext cx="78137" cy="7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89124" y="575006"/>
              <a:ext cx="74703" cy="74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579843"/>
              <a:ext cx="65594" cy="6559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99767" y="583976"/>
              <a:ext cx="69237" cy="692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4963" y="684488"/>
              <a:ext cx="84147" cy="841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575049" y="691063"/>
              <a:ext cx="78137" cy="7813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9124" y="692780"/>
              <a:ext cx="74703" cy="7470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99767" y="701750"/>
              <a:ext cx="69237" cy="6923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04944" y="697617"/>
              <a:ext cx="65594" cy="65594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1205967" y="320735"/>
            <a:ext cx="4216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先进装备研发及应用情况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https://d.book118.com/997151100022006051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微软雅黑</vt:lpstr>
      <vt:lpstr>Office Theme</vt:lpstr>
      <vt:lpstr>环保领域行业报告</vt:lpstr>
      <vt:lpstr>PowerPoint Presentation</vt:lpstr>
      <vt:lpstr>PowerPoint Presentation</vt:lpstr>
      <vt:lpstr>PowerPoint Presentation</vt:lpstr>
      <vt:lpstr>环保领域定义及分类</vt:lpstr>
      <vt:lpstr>行业发展历程及现状</vt:lpstr>
      <vt:lpstr>未来发展趋势预测</vt:lpstr>
      <vt:lpstr>PowerPoint Presentation</vt:lpstr>
      <vt:lpstr>国家层面政策法规</vt:lpstr>
      <vt:lpstr>地方层面政策法规</vt:lpstr>
      <vt:lpstr>行业标准及认证体系</vt:lpstr>
      <vt:lpstr>PowerPoint Presentation</vt:lpstr>
      <vt:lpstr>关键技术创新成果展示</vt:lpstr>
      <vt:lpstr>先进装备研发及应用情况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2024-09-24T00:35:09.455</cp:lastPrinted>
  <dcterms:created xsi:type="dcterms:W3CDTF">2024-09-23T16:35:09Z</dcterms:created>
  <dcterms:modified xsi:type="dcterms:W3CDTF">2024-09-23T16:35:10Z</dcterms:modified>
</cp:coreProperties>
</file>