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C7667F-BB06-4F04-8AEE-FECEEB442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B7DF54-92BE-4E50-A36A-01009250D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67FBB7-D253-431B-A81D-3BC30F757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62EC82-DFDE-41EF-8026-5BCCFB9C1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5DCB08-4803-4E01-BB09-DB3922ABB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8891CB-2926-4930-8D12-70740FCCF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7F727E-4394-44C0-8108-1D4EFD2D8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E5648E-6DCD-49ED-AF58-614F47012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5A1395-BF75-4C23-A030-1D538F02A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43FF1B-6648-4590-ADAA-E9A538010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7FF7EF-9B45-4289-AD6C-3BEFD93C8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15203204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肠功能衰竭及治疗课件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肠功能衰竭概述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肠功能衰竭的并发症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肠功能衰竭的治疗方法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肠功能衰竭的预防与护理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肠功能衰竭的病例分享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肠功能衰竭概述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肠功能衰竭是指肠道吸收、分泌及消化等功能发生障碍，无法满足机体对营养、水分及电解质的需求，进而导致全身性衰竭。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和发病机制，肠功能衰竭可分为原发性肠功能衰竭和继发性肠功能衰竭。原发性肠功能衰竭主要由于肠道自身疾病引起，如肠道感染、炎症性肠病等；继发性肠功能衰竭则是由其他系统疾病影响肠道功能所致，如严重烧伤、创伤、胰腺炎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肠功能衰竭的病因多种多样，主要包括肠道感染、炎症性肠病、肠道缺血、肠道外伤等。此外，长期使用某些药物、免疫系统疾病、营养不良等也可能导致肠功能衰竭。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功能衰竭的发病机制较为复杂，涉及多个系统的相互作用。肠道感染、炎症等可引起肠道黏膜损伤，影响肠道吸收和分泌功能；肠道缺血、外伤等可导致肠道组织损伤和功能丧失；其他系统疾病也可能通过影响肠道血液供应、神经调节等方式导致肠功能衰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50" r="1665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肠功能衰竭的临床表现多样，主要包括食欲不振、恶心呕吐、腹胀腹痛、腹泻便秘、体重下降等。病情严重时可出现全身性衰竭症状，如呼吸困难、少尿无尿、意识障碍等。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肠功能衰竭的诊断主要依据临床表现和相关检查。实验室检查可发现电解质紊乱、酸碱平衡失调、低白蛋白血症等；影像学检查可观察肠道结构和蠕动情况；肠镜检查可直接观察肠道黏膜病变，有助于明确诊断。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肠功能衰竭的并发症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721" r="3272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637" r="3363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常见的感染部位包括肺部、泌尿道和腹腔等，需要使用抗生素进行治疗。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感染是最常见的并发症，由于肠道屏障功能受损，肠道内的细菌和毒素容易进入血液循环，引发全身感染。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939" b="1093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肠道出血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肠道出血是肠功能衰竭的常见并发症，可能是由于肠道黏膜损伤或溃疡引起的。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出血量较小时可能无明显症状，出血量大时可能导致休克甚至危及生命，需要紧急治疗。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肠道穿孔是肠功能衰竭的严重并发症，可能是由于肠道炎症、溃疡或肿瘤等原因引起的。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肠道穿孔会导致肠内容物进入腹腔，引发腹膜炎、腹腔感染等严重后果，需要紧急手术治疗。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肠道穿孔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其他并发症包括电解质紊乱、酸碱平衡失调、营养不良等，也可能出现肝功能异常、肾功能不全等情况。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需要根据具体情况进行相应的治疗和护理，以维持患者的生命体征和健康状况。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其他并发症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肠功能衰竭的治疗方法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https://d.book118.com/997152032044006031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2024-09-03T09:29:14.828</cp:lastPrinted>
  <dcterms:created xsi:type="dcterms:W3CDTF">2024-09-03T01:29:14Z</dcterms:created>
  <dcterms:modified xsi:type="dcterms:W3CDTF">2024-09-03T01:29:16Z</dcterms:modified>
</cp:coreProperties>
</file>