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93587-0FD7-4E8B-9384-D0C262B14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9A9A8E-BFAE-4CE4-9CD8-996E2A0FE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DFBD4-846F-490F-BEC3-F4E5B69DD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39F81-C9B0-4A99-96FB-D36514E00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CFFB99-87CE-44D6-92B2-2E2E35CB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9180B1-C730-4882-BF7D-BDA956B2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FA8007-5F2B-4B58-A3DF-E4C2FFB14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F96A6C-135A-48FF-B1F7-D5DFFD758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29859-08BF-4F34-819F-001224E3D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FCCC7A-A16E-4518-A8FC-ECCCE72EF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2AAA20-311F-4CCF-9D12-D20292288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53025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中医护理技术汇报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中医护理技术的主要内容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中医护理技术在临床实践中的应用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中医护理技术的优势与局限性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中医护理技术是指在中医理论指导下，运用传统中医护理技能和方法，以达到预防、保健、康复和诊疗等目的的一系列护理技术。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中医护理技术强调整体观念和个体化护理，注重调理身体、调和气血、平衡阴阳，以达到扶正祛邪、预防疾病的目的。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中医护理技术是中医药学的重要组成部分，是中华民族传统文化的瑰宝，在现代医疗体系中具有不可替代的地位。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中医护理技术以其独特的理论和方法，为现代医疗体系提供了重要的补充和支持，尤其在慢性病管理、康复医学、老年护理等领域具有显著的优势和效果。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30" r="1063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中医护理技术在现代医疗体系中的地位与作用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中医护理技术自古代以来就不断发展完善，经历了从传统到现代的演变过程，其发展历程与中医药学的发展相辅相成。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随着现代医学模式的转变和人们健康需求的提高，中医护理技术在国内外得到了广泛的关注和应用，其临床实践和研究不断深入，为人类健康事业的发展做出了重要贡献。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中医护理技术的发展历程与现状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通过针刺和艾灸刺激穴位，调和气血，达到治疗疾病的目的。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针灸护理技术是中医护理中的重要手段之一，通过针刺和艾灸刺激人体穴位，调和气血，调整人体内部环境，从而达到治疗疾病的目的。针灸可以用于各种疼痛、神经衰弱、消化系统等疾病的治疗。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针灸护理技术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通过手法按摩，舒缓肌肉紧张，促进血液循环，缓解疼痛。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推拿护理技术是中医护理中的一种重要手段，通过手法按摩，舒缓肌肉紧张，促进血液循环，缓解疼痛。推拿可以用于各种肌肉疼痛、关节疼痛等疾病的治疗。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通过拔罐产生的负压，吸附皮肤，达到舒缓肌肉紧张、促进血液循环的目的。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拔罐护理技术是中医护理中的一种手段，通过拔罐产生的负压，吸附皮肤，舒缓肌肉紧张、促进血液循环，缓解疼痛。拔罐可以用于各种肌肉疼痛、关节疼痛等疾病的治疗。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拔罐护理技术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通过艾叶制成的艾条或艾柱，刺激穴位，温通经脉、驱散寒邪。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艾灸护理技术是中医护理中的一种手段，通过艾叶制成的艾条或艾柱，刺激穴位，温通经脉、驱散寒邪。艾灸可以用于各种寒性疾病、胃肠道疾病等治疗。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艾灸护理技术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通过中药内服或外用，调理身体机能、预防和治疗疾病。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中药护理技术是中医护理中的重要手段之一，通过中药内服或外用，调理身体机能、预防和治疗疾病。中药可以用于各种慢性病、疑难杂症等治疗。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中药护理技术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中医护理技术在临床实践中的应用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https://d.book118.com/997153025044006034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2024-09-08T02:59:15.707</cp:lastPrinted>
  <dcterms:created xsi:type="dcterms:W3CDTF">2024-09-07T18:59:15Z</dcterms:created>
  <dcterms:modified xsi:type="dcterms:W3CDTF">2024-09-07T18:59:17Z</dcterms:modified>
</cp:coreProperties>
</file>