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CA26F-3FCD-498B-9F3C-D1C139EA3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26589-C96F-4BEF-AF44-4975FF39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B21D6-CB57-4FE5-8C59-1B5835CB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59A99-3DB7-4E47-9390-B0E161F09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BC876-E84B-4CB6-919C-AC9664C1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5620A-E9E2-468B-9953-47537359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F81BF-D1A8-4A56-BCC0-4257D5DB4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D4465-D895-4F01-ABBF-80C1A2BE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5FEF8-1917-4856-99CD-C7BED929C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CCBA9-1ED9-4415-B744-8703ED7F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580E-EC72-4A41-A45D-A3429109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5315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绿色发展理念与生态文明课件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绿色发展与经济的关系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绿色发展与环境保护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绿色发展理念在各领域的应用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未来绿色发展的展望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绿色发展理念是一种以人与自然和谐共生为目标，通过节约资源、保护环境、实现可持续发展的理念。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强调经济、社会和环境的协调发展，注重生态优先、创新驱动、绿色低碳、循环利用等原则。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应对全球环境问题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随着全球环境问题的日益严重，绿色发展理念成为应对气候变化、生物多样性丧失等问题的关键途径。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绿色发展理念是实现经济、社会和环境协调发展的基础，有利于推动可持续发展目标的实现。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通过改善环境质量、提供绿色就业机会等方式，绿色发展理念有助于提高人们的生活质量。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随着工业革命的兴起和人类对自然资源的过度开发，环境问题逐渐凸显。绿色发展理念正是在这样的背景下逐渐形成和发展起来的。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从20世纪70年代的环保运动到现在的全球可持续发展议程，绿色发展理念不断得到深化和完善。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随着科技的进步和人类对可持续发展认识的提高，绿色发展理念将在未来继续发挥重要作用，推动全球生态文明建设。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生态文明是指人类遵循人、自然、社会和谐发展这一客观规律而取得的物质与精神成果的总和，是一种以人与自然、人与人、人与社会和谐共生、良性循环、全面发展、持续繁荣为基本宗旨的文化伦理形态。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强调人类在发展过程中应尊重自然、保护环境，实现人与自然和谐共生。生态文明具有可持续性、和谐性和整体性的特点，它要求在发展过程中考虑代际公平，保障生态环境的永续利用，促进经济、社会和环境的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生态文明建设是实现可持续发展的重要保障，对于维护全球生态安全、推动经济社会发展转型、提高人民生活质量等方面具有重要意义。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是应对全球环境挑战的必然选择，随着全球气候变化、生物多样性丧失等环境问题日益严重，生态文明建设成为各国共同应对环境挑战的重要途径。此外，生态文明建设有利于推动经济社会发展转型，促进绿色低碳循环经济的发展，提高人民的生活质量，实现人与自然和谐共生的美好愿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生态文明建设的实践与案例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生态文明建设需要政府、企业和公众共同参与，国内外有许多成功的实践和案例值得借鉴。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在生态文明建设中应发挥主导作用，制定相关政策法规，推进生态环境保护和可持续发展。同时，企业也应积极履行环保责任，推广绿色生产方式。公众则可以通过生活方式转变，践行绿色消费理念。在实践方面，国内外有许多成功的案例，如生态农业、生态旅游、循环经济等，这些案例为生态文明建设提供了有益的借鉴和参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https://d.book118.com/997153150034006030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2024-09-01T18:14:55.399</cp:lastPrinted>
  <dcterms:created xsi:type="dcterms:W3CDTF">2024-09-01T10:14:55Z</dcterms:created>
  <dcterms:modified xsi:type="dcterms:W3CDTF">2024-09-01T10:14:57Z</dcterms:modified>
</cp:coreProperties>
</file>