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717135-F780-4254-9C03-FD6D936D7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D5FA9-AF4C-4418-B1D3-18B150AFB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DC61B1-514D-4C3C-BC8F-45232EC96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206360-DCB6-4990-9A9A-E7591B7533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FC08A1-C98E-4C0A-8BFE-FBA91C3D8A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1ECAAA-D191-4264-834F-F876A09315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E87AF-7C58-4408-9B15-6FCF55C8D2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D2CE58-4F54-44CC-B9A0-167632AB1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3B2C21-8BC3-462E-B646-C53B72A9A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4C96A-0D74-43EF-BB01-789F1F37C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A8376-A178-4CC9-B5A5-8233B1EB0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5402505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进出口贸易现状及前景分析报告</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进出口贸易现状分析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进出口商品结构及市场分析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政策法规对进出口贸易的影响</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进出口贸易面临的挑战与机遇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进出口贸易前景展望与趋势预测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本报告旨在分析当前进出口贸易的现状，探讨其发展趋势和前景，为政府、企业和相关机构提供决策参考。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随着全球化进程的加速和国际贸易体系的不断完善，进出口贸易在各国经济中的地位日益重要。同时，国际政治经济环境的变化也对进出口贸易产生了深远影响。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722" b="172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本报告将涵盖全球主要国家和地区的进出口贸易情况，重点关注中国、美国、欧洲、日本等主要经济体。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本报告采用定性和定量分析方法，通过对历史数据和最新统计数据的梳理和分析，结合专家访谈和案例研究等手段，对进出口贸易的现状和前景进行深入探讨。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进出口贸易现状分析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贸易总额</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近年来，我国进出口贸易总额持续增长，成为全球贸易大国之一。</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增长速度</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贸易增长速度呈现波动上升趋势，受全球经济形势、汇率波动、贸易摩擦等多种因素影响。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未来趋势</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随着全球经济复苏和贸易自由化进程的推进，我国进出口贸易总额有望继续保持稳定增长。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贸易总体规模及增长趋势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商品结构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我国出口商品以工业制成品为主，进口商品以能源、原材料等初级产品为主。近年来，高技术产品、机电产品等出口占比不断提升。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市场结构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我国进出口市场呈现多元化趋势，与欧美、东盟等国家和地区的贸易往来日益密切。同时，一带一路沿线国家成为我国重要的贸易伙伴。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贸易方式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一般贸易、加工贸易等是我国主要的贸易方式。近年来，跨境电商、市场采购等新型贸易方式蓬勃发展，为外贸增长注入新动力。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贸易结构特点与变化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主要贸易伙伴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美国、欧盟、东盟等是我国前三大贸易伙伴，与这些国家和地区的贸易额占我国进出口总额的比重较大。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地区分布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进出口地区分布广泛，沿海地区凭借优越的地理位置和便利的交通运输条件，成为我国对外贸易的主力军。中西部地区在承接产业转移、发展特色优势产业等方面取得积极进展，对外贸易增速高于全国平均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主要贸易伙伴和地区分布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一般贸易</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一般贸易是我国进出口贸易的主要方式之一，占比超过一半。一般贸易是指中国境内有进出口经营权的企业单边进口或单边出口的贸易。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加工贸易</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加工贸易占比逐年下降，但仍是我国重要的贸易方式之一。加工贸易是指经营企业进口全部或者部分原辅材料、零部件、元器件、包装物料（以下简称料件），经加工或装配后，将制成品复出口的经营活动。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其他贸易方式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包括易货贸易、补偿贸易、租赁贸易等，这些贸易方式在特定领域和特定时期发挥着重要作用。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贸易方式及占比情况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进出口商品结构及市场分析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我国进口商品以能源和原材料为主，如石油、天然气、铁矿石等，用于满足国内工业生产和消费需求。</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能源与原材料</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随着国内产业升级，对高技术产品的进口需求增加，如集成电路、高端装备等。</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高技术产品</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随着国内消费升级，对进口消费品的需求增加，如奢侈品、化妆品、食品等。</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消费品</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进口商品结构特点及市场需求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718" b="1071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高新技术产品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我国高新技术产品出口增长迅速，如通信设备、航空航天技术等，显示出我国科技实力的提升。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劳动密集型产品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我国出口商品以劳动密集型产品为主，如纺织品、服装、鞋帽等，具有成本优势。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机电产品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随着我国制造业的发展，机电产品出口占比逐年提高，如手机、电脑、家电等。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出口商品结构特点及竞争优势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石油市场</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受国际政治经济因素影响，石油价格波动较大，我国需加强石油储备和多元化进口来源。</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集成电路市场</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随着全球电子信息产业发展，集成电路市场需求持续增长，我国需加强自主研发和创新能力，提高集成电路自给率。</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铁矿石市场</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全球铁矿石市场供需格局变化，我国需加强海外资源开发合作，保障铁矿石供应安全。</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高端装备市场</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全球高端装备市场竞争激烈，我国需加强技术研发和品牌建设，提高高端装备的国际竞争力。</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重点进出口商品市场动态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政策法规对进出口贸易的影响</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https://d.book118.com/997154025055006054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2024-09-28T16:28:34.262</cp:lastPrinted>
  <dcterms:created xsi:type="dcterms:W3CDTF">2024-09-28T08:28:34Z</dcterms:created>
  <dcterms:modified xsi:type="dcterms:W3CDTF">2024-09-28T08:28:36Z</dcterms:modified>
</cp:coreProperties>
</file>