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8D2A0-5BBD-4444-895D-D0537EE61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1D8D2-6172-4B70-A798-599D887A8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3F966-733E-434E-9BA5-C7A2ADCE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6D9E4-778D-47D1-9ABE-19B3E1302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6D5625-35C7-4A89-9556-3F8199161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E6A0E1-528B-4D1D-B498-793A19A9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89B7C4-1A8C-433B-903D-53663367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4E6FF-8404-40E8-92A9-3B331BDD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A0CEC-39E4-4EED-8E81-A4028E82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BAC0D-953A-499D-95AD-54E69F42D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64478-90FF-46AB-A35A-5CCEB5BC0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551310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促进孩子的团队合作与领导能力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团队合作与领导能力的重要性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营造积极的团队氛围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激发孩子的领导潜能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通过游戏与活动培养团队合作能力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家庭教育中的团队合作与领导能力培养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学校教育中的团队合作与领导能力培养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团队合作与领导能力的重要性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团队合作要求孩子学会倾听他人的意见，并能清晰表达自己的观点。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学习倾听和表达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解决冲突和问题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75" r="1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通过与团队成员的互动，孩子可以学会建立和维护人际关系，提高社交技巧。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在团队中，孩子将面对各种冲突和问题。通过解决这些问题，他们可以培养解决社交难题的能力。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提升孩子的社交技能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让孩子参与团队项目，明确各自的角色和责任，有助于培养他们的责任感和担当精神。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当孩子未能履行责任时，应让他们承担一定的后果，以理解责任的重要性。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承担后果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激励孩子主动承担责任和任务，表扬他们的积极表现，增强他们的责任感。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鼓励主动承担任务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培养孩子的责任感与担当精神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442" b="84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增强孩子的自信心与决策能力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给予肯定和鼓励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在团队合作中，及时给予孩子肯定和鼓励，增强他们的自信心和自我认同感。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提供决策机会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让孩子在团队中参与决策过程，提出自己的想法和建议，有助于提高他们的决策能力。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鼓励孩子对团队决策进行批判性思考，提出建设性意见，以增强他们的批判性思维和自信心。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营造积极的团队氛围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鼓励孩子倾听他人的观点，理解并尊重不同的意见和想法。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36" r="1203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提供一个安全的环境，让孩子能够自由地表达自己的想法和感受，同时鼓励他们对团队做出积极的贡献。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通过诚实、透明和一致的沟通，建立团队成员之间的信任关系。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建立信任与尊重的团队文化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提供协作机会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组织一些需要团队合作的活动或项目，让孩子在实践中学习如何与他人协作。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明确角色和责任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确保每个团队成员都清楚自己的角色和责任，以及如何与团队其他成员合作。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鼓励孩子以建设性的方式解决冲突，学习如何妥善处理分歧和达成共识。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促进团队成员间的沟通与协作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125" r="1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认可与奖励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及时认可孩子在团队中的贡献和成就，给予适当的奖励和鼓励，增强他们的自信心和积极性。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了解孩子的兴趣和爱好，组织与之相关的团队活动，激发他们的参与热情。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与孩子一起设定明确的团队目标，让他们有动力去实现这些目标。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鼓励孩子积极参与团队活动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激发孩子的领导潜能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观察和评估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在日常生活中，注意观察孩子的行为表现，发现他们潜在的领导特质，如决策能力、沟通能力、创新思维等。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个性化培养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根据孩子的性格特点和兴趣爱好，为他们提供个性化的培养方案，帮助他们发展领导才能。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鼓励尝试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鼓励孩子尝试不同的角色和任务，让他们在实践中锻炼领导能力。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发现并培养孩子的领导特质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500" r="5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让孩子参与或组织一些团队活动，如学校社团、社区服务等，让他们在实践中学习和运用领导技能。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与孩子一起设定具有挑战性的目标，并鼓励他们努力达成这些目标，以培养他们的责任感和使命感。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在孩子完成任务后，给予积极的反馈和建设性的指导，帮助他们总结经验教训，提升领导能力。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提供领导实践机会与挑战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https://d.book118.com/997155131041006040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2024-09-12T14:03:04.293</cp:lastPrinted>
  <dcterms:created xsi:type="dcterms:W3CDTF">2024-09-12T06:03:04Z</dcterms:created>
  <dcterms:modified xsi:type="dcterms:W3CDTF">2024-09-12T06:03:06Z</dcterms:modified>
</cp:coreProperties>
</file>