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8AC56-A2F0-48F3-8B6C-AA920A0E5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41378D-7469-48B3-82A9-574875DC2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2E8969-221E-4C81-892B-AFB581C50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5AB801-D398-44D8-836E-B4980DF4C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6FCDF7-2033-4B03-829A-9C0A52277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BA260E-3080-4471-AC57-AC04C7077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F70E5B-FB15-4E29-9778-358F54704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4D2E80-8361-428A-9838-02CC5F521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3F4E8B-3935-41F5-A495-3B4FFE454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EDAC2-BCC3-433A-AE50-ABF5BA896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9CD5C-8D65-498D-8F7F-BCAFFF3AF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15515414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工厂保密制度培训课件\n## 1.工厂保密制度的重要性及意义\n### 1.1保密制度对工厂生产经营的影响\n### 1.2保密制度对工厂知识产权的保护\n### 1.3保密制度对工厂竞争力的提升\n## 2.工厂保密制度的具体内容\n### 2.1工厂保密范围及分类\n### 2.2保密措施及管理规定\n### 2.3保密责任及奖惩制度\n## 3.工厂保密制度的实施与执行\n### 3.1保密制度的宣传与培训\n### 3.2保密制度的执行与监督\n### 3.3保密制度的检查与整改\n## 4.工厂保密制度的案例分析与启示\n### 4.1成功的保密制度实施案例\n### 4.2保密制度实施中的问题与教训\n### 4.3如何改进工厂保密制度\n## 5.工厂保密制度的未来发展趋势\n### 5.1保密制度与数字化技术的结合\n### 5.2保密制度与企业文化的融合\n### 5.3保密制度与国际标准的接轨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工厂保密制度培训课件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工厂保密制度的重要性及意义</a:t>
            </a:r>
            <a:endParaRPr/>
          </a:p>
        </p:txBody>
      </p:sp>
      <p:sp>
        <p:nvSpPr>
          <p:cNvPr id="12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7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7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保密制度有助于提高生产效率</a:t>
                </a:r>
                <a:endParaRPr/>
              </a:p>
            </p:txBody>
          </p:sp>
          <p:sp>
            <p:nvSpPr>
              <p:cNvPr id="17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避免因信息泄露导致的生产中断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减少生产过程中的错误和浪费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提高员工的工作积极性和责任心</a:t>
                </a:r>
                <a:endParaRPr/>
              </a:p>
            </p:txBody>
          </p:sp>
        </p:grpSp>
        <p:grpSp>
          <p:nvGrpSpPr>
            <p:cNvPr id="17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保密制度有助于降低生产成本</a:t>
                </a:r>
                <a:endParaRPr/>
              </a:p>
            </p:txBody>
          </p:sp>
          <p:sp>
            <p:nvSpPr>
              <p:cNvPr id="17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减少因信息泄露导致的技术失窃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降低知识产权保护的成本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提高生产过程中的资源利用率</a:t>
                </a:r>
                <a:endParaRPr/>
              </a:p>
            </p:txBody>
          </p:sp>
        </p:grpSp>
        <p:grpSp>
          <p:nvGrpSpPr>
            <p:cNvPr id="17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7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保密制度有助于维护企业形象</a:t>
                </a:r>
                <a:endParaRPr/>
              </a:p>
            </p:txBody>
          </p:sp>
          <p:sp>
            <p:nvSpPr>
              <p:cNvPr id="17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增强客户对企业的信任度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提高企业在市场中的竞争力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塑造良好的企业口碑和品牌形象</a:t>
                </a:r>
                <a:endParaRPr/>
              </a:p>
            </p:txBody>
          </p: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保密制度对工厂生产经营的影响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8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8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保密制度有助于保护企业的技术秘密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避免技术秘密被竞争对手窃取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防止技术秘密泄露给潜在客户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保障企业技术优势和核心竞争力</a:t>
                </a:r>
                <a:endParaRPr/>
              </a:p>
            </p:txBody>
          </p:sp>
          <p:sp>
            <p:nvSpPr>
              <p:cNvPr id="18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保密制度有助于保护企业的商业秘密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避免商业秘密被外部人员泄露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防止商业秘密被内部员工滥用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保障企业的商业利益和市场地位</a:t>
                </a:r>
                <a:endParaRPr/>
              </a:p>
            </p:txBody>
          </p:sp>
          <p:sp>
            <p:nvSpPr>
              <p:cNvPr id="19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保密制度有助于保护企业的知识产权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避免知识产权被侵权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防止知识产权被滥用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保障企业的创新能力和合法权益</a:t>
                </a:r>
                <a:endParaRPr/>
              </a:p>
            </p:txBody>
          </p:sp>
          <p:sp>
            <p:nvSpPr>
              <p:cNvPr id="19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保密制度对工厂知识产权的保护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8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9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0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保密制度有助于提高企业的创新能力</a:t>
                </a:r>
                <a:endParaRPr/>
              </a:p>
            </p:txBody>
          </p:sp>
          <p:sp>
            <p:nvSpPr>
              <p:cNvPr id="20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保护企业的技术秘密和知识产权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鼓励员工进行技术创新和研发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提高企业的核心竞争力</a:t>
                </a:r>
                <a:endParaRPr/>
              </a:p>
            </p:txBody>
          </p:sp>
        </p:grpSp>
        <p:grpSp>
          <p:nvGrpSpPr>
            <p:cNvPr id="202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0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保密制度有助于提高企业的市场竞争力</a:t>
                </a:r>
                <a:endParaRPr/>
              </a:p>
            </p:txBody>
          </p:sp>
          <p:sp>
            <p:nvSpPr>
              <p:cNvPr id="20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保护企业的商业秘密和客户资源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避免因信息泄露导致的市场份额流失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提高企业的市场竞争力和盈利能力</a:t>
                </a:r>
                <a:endParaRPr/>
              </a:p>
            </p:txBody>
          </p:sp>
        </p:grpSp>
        <p:grpSp>
          <p:nvGrpSpPr>
            <p:cNvPr id="205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保密制度有助于提高企业的团队协作能力</a:t>
                </a:r>
                <a:endParaRPr/>
              </a:p>
            </p:txBody>
          </p:sp>
          <p:sp>
            <p:nvSpPr>
              <p:cNvPr id="20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建立良好的保密文化和氛围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提高员工的保密意识和责任感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增强企业的团队协作能力和凝聚力</a:t>
                </a:r>
                <a:endParaRPr/>
              </a:p>
            </p:txBody>
          </p:sp>
        </p:grpSp>
      </p:grpSp>
      <p:pic>
        <p:nvPicPr>
          <p:cNvPr id="208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保密制度对工厂竞争力的提升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10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1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2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4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工厂保密制度的具体内容</a:t>
            </a:r>
            <a:endParaRPr/>
          </a:p>
        </p:txBody>
      </p:sp>
      <p:sp>
        <p:nvSpPr>
          <p:cNvPr id="215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工厂保密范围及分类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保密范围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技术秘密：包括产品设计、生产工艺、技术资料等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商业秘密：包括客户信息、市场策略、经营计划等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知识产权：包括专利、商标、著作权等</a:t>
                </a:r>
                <a:endParaRPr/>
              </a:p>
            </p:txBody>
          </p:sp>
          <p:pic>
            <p:nvPicPr>
              <p:cNvPr id="2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保密分类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核心保密：涉及企业核心竞争力和机密信息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一般保密：涉及企业的日常经营和管理信息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对外保密：涉及企业与外部合作方的敏感信息</a:t>
                </a:r>
                <a:endParaRPr/>
              </a:p>
            </p:txBody>
          </p:sp>
          <p:pic>
            <p:nvPicPr>
              <p:cNvPr id="2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保密措施</a:t>
                </a:r>
                <a:endParaRPr/>
              </a:p>
            </p:txBody>
          </p:sp>
          <p:sp>
            <p:nvSpPr>
              <p:cNvPr id="2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签订保密协议：明确保密义务和责任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加密存储信息：防止数据泄露和篡改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限制访问权限：控制敏感信息的传播范围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定期进行保密培训：提高员工的保密意识和技能</a:t>
                </a:r>
                <a:endParaRPr/>
              </a:p>
            </p:txBody>
          </p:sp>
          <p:sp>
            <p:nvSpPr>
              <p:cNvPr id="2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管理规定</a:t>
                </a:r>
                <a:endParaRPr/>
              </a:p>
            </p:txBody>
          </p:sp>
          <p:sp>
            <p:nvSpPr>
              <p:cNvPr id="2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保密信息管理：建立保密信息管理制度和流程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保密区域设置：划定保密区域，限制无关人员进入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保密物品管理：对保密物品进行登记和标识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保密事件处理：对保密事件进行调查和处理</a:t>
                </a:r>
                <a:endParaRPr/>
              </a:p>
            </p:txBody>
          </p:sp>
          <p:sp>
            <p:nvSpPr>
              <p:cNvPr id="2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保密措施及管理规定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保密责任</a:t>
                </a:r>
                <a:endParaRPr/>
              </a:p>
            </p:txBody>
          </p:sp>
          <p:sp>
            <p:nvSpPr>
              <p:cNvPr id="2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部门领导：负责本部门保密工作的组织和实施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管理人员：负责保密制度的执行和监督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员工：遵守保密制度，保护企业的保密信息</a:t>
                </a:r>
                <a:endParaRPr/>
              </a:p>
            </p:txBody>
          </p:sp>
          <p:sp>
            <p:nvSpPr>
              <p:cNvPr id="2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奖惩制度</a:t>
                </a:r>
                <a:endParaRPr/>
              </a:p>
            </p:txBody>
          </p:sp>
          <p:sp>
            <p:nvSpPr>
              <p:cNvPr id="2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奖励：对保密工作成绩突出的员工进行奖励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惩罚：对违反保密制度的员工进行处罚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追究责任：对造成保密损失的领导和员工追究责任</a:t>
                </a:r>
                <a:endParaRPr/>
              </a:p>
            </p:txBody>
          </p:sp>
          <p:sp>
            <p:nvSpPr>
              <p:cNvPr id="2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保密责任及奖惩制度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工厂保密制度的实施与执行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保密制度的宣传与培训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宣传保密制度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制定保密宣传计划，提高员工保密意识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制作保密宣传材料，普及保密知识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利用企业内部媒体，宣传保密制度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保密培训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定期组织保密培训，提高员工保密技能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针对不同岗位，进行针对性的保密培训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邀请专家进行保密培训，提高培训质量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https://d.book118.com/997155154144006043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工厂保密制度培训课件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2024-09-17T18:23:22.587</cp:lastPrinted>
  <dcterms:created xsi:type="dcterms:W3CDTF">2024-09-17T10:23:22Z</dcterms:created>
  <dcterms:modified xsi:type="dcterms:W3CDTF">2024-09-17T10:23:24Z</dcterms:modified>
</cp:coreProperties>
</file>