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E7D2E-A066-4250-8A0C-4769E1E0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D59CF-47B9-4A31-BADE-6061E39F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93773-A27D-443C-B27C-712428FEE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61257-848F-4A6D-B455-907A96B1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E6880-A66B-4EDD-BD9C-1ABA69B4A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EB827-4397-4B69-A910-9D2CF6EE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A5077-B38B-4F51-AC3E-DAE2B747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17D8E-528C-4487-9CE2-587898350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28518-B6FE-4AD1-B684-45095782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0CA98-9C1C-4A06-A562-FC8F60C7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C8742-18B6-4F45-9BC9-7DB099BB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0034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零售业员工的团队协作与合作伙伴关系培训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团队协作基础理念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零售业中团队协作现状分析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建立高效零售团队策略与方法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合作伙伴关系在零售业中作用和价值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培养良好合作伙伴关系技巧和方法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实践应用：提升零售员工团队协作能力培训方案设计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团队协作基础理念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，具有共同愿景、愿意为共同的目标而努力的互补性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在零售业中，团队协作至关重要。优秀的团队能够提升工作效率，增强员工之间的沟通和信任，从而为客户提供更好的服务，提升销售业绩。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21" r="90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070" b="20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优秀团队特征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优秀的团队具有清晰、明确的目标，每个成员都清楚自己的职责和期望成果。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团队成员之间建立深厚的信任关系，彼此尊重，愿意分享知识和经验。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团队内部沟通顺畅，成员能够坦诚交流，及时解决问题和矛盾。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团队成员具备协作精神，愿意为团队的成功付出努力，共同应对挑战。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互相信任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平等与尊重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开放与包容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57" r="13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每个团队成员都应受到平等对待和尊重，无论其职位、背景或经验如何。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鼓励团队成员提出不同意见和看法，以开放的态度接纳多样性。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建立信任关系，相信团队成员的能力和贡献，给予彼此支持。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强调团队合作的重要性，鼓励成员共同努力实现目标，分享成功的喜悦。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零售业中团队协作现状分析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348" b="18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当前零售业团队协作现状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协作模式多样化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随着零售业的不断发展，团队协作模式也日趋多样化，包括跨部门协作、线上线下融合、供应链协同等。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尽管团队协作模式多样化，但沟通渠道不畅仍是影响协作效率的主要问题之一，如信息传递不及时、沟通方式单一等。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协作意识有待提高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部分员工对团队协作的重要性认识不足，缺乏主动协作意识，导致团队协作效果不佳。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不同部门或团队之间目标不一致，导致协作难以开展，甚至产生内耗。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6" r="8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团队成员之间信任缺失，难以形成有效的合作，影响团队协作效果。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缺乏有效的激励机制，员工缺乏参与团队协作的积极性和动力。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某大型连锁超市通过搭建内部沟通平台，促进不同部门之间的信息交流，提高团队协作效率。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某电商平台通过线上线下融合，实现跨部门协作，提升用户体验和销售额。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某服装品牌通过建立供应链协同机制，优化库存管理，降低运营成本。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成功案例表明，通过加强沟通、建立信任、完善激励机制等措施，可以有效地提高零售业团队的协作效率和业绩。因此，针对零售业员工的团队协作与合作伙伴关系培训至关重要。通过培训，员工可以深入了解团队协作的重要性，学习有效的沟通技巧和协作方法，培养团队协作精神，从而更好地适应零售业的发展需求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建立高效零售团队策略与方法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93" r="54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制定长期愿景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为团队设定一个具有吸引力的长期愿景，激发团队成员的积极性和创造力，共同为实现愿景而努力。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确保每个团队成员都了解并认同共同的目标，以及实现这些目标所需的具体步骤和计划。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建立共享价值观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培养团队成员对共同价值观和使命的认同感，以增强团队凝聚力和协作精神。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组织定期的团队会议，让每个人都有机会分享想法、提出建议和反馈问题，促进信息交流和团队协作。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鼓励团队成员积极倾听他人的观点和意见，努力理解彼此的需求和期望，以减少误解和冲突。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提供沟通技巧培训，帮助团队成员学会如何清晰、准确地表达自己的想法，以及如何倾听和理解他人的观点。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https://d.book118.com/997160034122006036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2024-09-11T15:14:23.410</cp:lastPrinted>
  <dcterms:created xsi:type="dcterms:W3CDTF">2024-09-11T07:14:23Z</dcterms:created>
  <dcterms:modified xsi:type="dcterms:W3CDTF">2024-09-11T07:14:25Z</dcterms:modified>
</cp:coreProperties>
</file>