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198361-BEA6-45C6-A9F1-C1A696E5E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55FEFC-DEB8-416F-B241-B0C038A0A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D2649C-E2B8-46CE-8A8F-40E707A0D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F61D10-88CC-48E7-80C4-95C848E98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443A0A-B5C3-4880-A22F-03DBA54DD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A1A9BC-ED00-4866-8322-B667049E1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03C8EE-32D2-46DC-B365-F1A01E673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DB7BFA-8F00-4FF9-94DC-7019C38BB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8ECDDF-E8D0-4F2D-AB44-F05311690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4FCB5F-59D6-47E6-8ABD-3761C4A81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B750CD-9DA5-4188-BACA-FD6740EF6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png" /><Relationship Id="rId3" Type="http://schemas.openxmlformats.org/officeDocument/2006/relationships/image" Target="../media/image18.png" /><Relationship Id="rId4" Type="http://schemas.openxmlformats.org/officeDocument/2006/relationships/image" Target="../media/image19.png" /><Relationship Id="rId5" Type="http://schemas.openxmlformats.org/officeDocument/2006/relationships/image" Target="../media/image20.pn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16013516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教育教学工作策略调整方案评估与经验总结报告与经验总结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教育教学工作策略调整方案实施情况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教育教学工作策略调整方案评估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经验总结与启示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教育教学工作策略调整方案优化建议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通过对教育教学工作策略的调整，进一步提高教育教学质量，促进学生全面发展。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提升教育教学质量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适应教育改革需求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583" r="13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总结经验和教训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针对当前教育改革的要求，评估和调整教育教学工作策略，以更好地适应改革需求。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对过去的教育教学工作进行反思和总结，提炼有效经验和教训，为今后的工作提供借鉴。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涵盖教学目标、教学内容、教学方法、教学资源等多个方面，全面评估教育教学工作策略的调整效果。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评估范围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采用定量和定性相结合的方法，包括问卷调查、访谈、观察、成绩分析等多种手段，确保评估结果客观、准确。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收集学生、教师、家长等多个利益相关者的反馈意见，结合学校内部数据和外部比较数据进行分析。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教育教学工作策略调整方案实施情况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方案实施过程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制定详细计划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根据教育教学工作策略调整方案，制定详细的实施计划，明确各项任务的时间节点、责任人和所需资源。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组织专题培训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针对方案实施中的关键问题和难点，组织专题培训，提高教师的教育教学能力和素质。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加强督导检查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建立定期督导检查机制，对方案实施情况进行跟踪评估，及时发现问题并督促整改。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通过对比分析发现，实施教育教学工作策略调整方案后，学生的学习成绩和综合素质得到显著提升。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教学质量提升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教师在参与方案实施过程中，教育教学能力得到锻炼和提高，专业素养得到进一步提升。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教师能力增强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方案实施促进了教育资源的优化配置，提高了教育资源的利用效率和效益。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教育资源优化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实施效果分析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培训效果不佳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部分培训内容与教师的实际需求脱节，导致培训效果不佳。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督导检查不够严格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部分督导检查工作存在走过场、形式化的问题，未能及时发现和解决问题。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部分教师参与度不高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部分教师对教育教学工作策略调整方案的认识不足，缺乏主动参与的意识。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教育教学工作策略调整方案评估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评估指标体系构建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综合性指标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包括教学效果、学生学习成果、教师教学质量等方面的综合表现。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过程性指标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关注教学过程中的师生互动、学生参与度、课堂氛围等因素。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结果性指标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以学生成绩、能力提升、综合素质评价等作为衡量标准。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评估结果分析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数据统计与分析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根据数据分析结果，诊断教学中存在的问题和不足。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问题诊断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成功经验总结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总结在策略调整中取得的成功经验和有效做法。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对收集到的数据进行整理、分类和统计分析，提取有效信息。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https://d.book118.com/997160135163006026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2024-09-01T07:37:23.563</cp:lastPrinted>
  <dcterms:created xsi:type="dcterms:W3CDTF">2024-08-31T23:37:23Z</dcterms:created>
  <dcterms:modified xsi:type="dcterms:W3CDTF">2024-08-31T23:37:25Z</dcterms:modified>
</cp:coreProperties>
</file>