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D6D1E-3DD9-41C6-8EA1-5F9CDD3A1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462E9-66F4-469A-AA19-4602C62D6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E0100-7F19-4270-B9D0-BB0A8A963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EF19D-DFCE-4F1A-80D4-79F11C4F3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F659DB-4A16-41B9-B7A6-5CBAA9BDE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C8EFDB-D131-4BCF-8B21-DBE4937E5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A22F55-E671-4AA2-A164-E7F9A34FD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533AF-EBD4-49B2-BBBE-058BBDAE3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467A12-0F51-40C1-BD22-87E4B852F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B5684-B504-45E1-A237-F57DAE151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3AAA9-D749-4B7A-A461-6EE2D6966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61031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高脂血症护理ppt课件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什么是高脂血症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高脂血症的成因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高脂血症的护理与预防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高脂血症患者的心理护理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高脂血症的并发症及其护理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高脂血症的未来发展趋势与护理展望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什么是高脂血症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723" b="87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高脂血症是指血液中脂质水平异常升高，超过正常范围的一种疾病。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原发性高脂血症和继发性高脂血症，原发性与遗传、基因突变等因素有关，继发性与不良生活习惯、代谢紊乱、药物等因素有关。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75" r="321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多数患者无明显症状，部分患者可能出现头晕、乏力、胸闷等症状。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部分患者可能出现肥胖、高血压、脂肪肝等体征。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高脂血症的症状与体征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高脂血症是心血管疾病的主要危险因素之一，可导致动脉粥样硬化、冠心病、心肌梗死等疾病。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963" r="1196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脑血管疾病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847" r="1784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高脂血症也是脑血管疾病的危险因素，可导致脑梗塞、脑出血等疾病。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长期高脂血症可能导致脂肪肝，进而发展为肝纤维化、肝硬化等疾病。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高脂血症的危害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高脂血症的成因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542" b="3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高脂血症具有一定的家族聚集性，可能与基因突变有关。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部分患者存在单一或多个遗传缺陷，导致脂质代谢异常。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遗传缺陷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长期摄入高脂肪、高糖、高盐食物，增加血液中脂质含量。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375" r="9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长期久坐、缺乏运动，导致脂肪堆积和代谢异常。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吸烟和饮酒可影响脂质代谢，增加高脂血症的风险。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吸烟饮酒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不良生活习惯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糖尿病患者胰岛素分泌不足或胰岛素抵抗，可能导致脂质代谢异常。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4542" b="24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甲状腺激素水平低下影响脂质代谢，引发高脂血症。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甲状腺功能减退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989" r="1398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某些药物如激素类药物、利尿剂等可能导致脂质代谢异常。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疾病与药物影响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高脂血症的护理与预防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" r="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控制盐的摄入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高盐饮食可能影响脂质代谢，应减少盐的摄入，少吃腌制食品和加工食品。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减少饱和脂肪和反式脂肪的摄入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饱和脂肪和反式脂肪是导致高脂血症的重要因素，应尽量少吃动物脂肪、油炸食品和烘烤食品。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增加富含可溶性纤维的食品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可溶性纤维有助于降低胆固醇水平，应多吃燕麦、苹果、豆类、蔬菜和全谷类食物。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075" b="100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925" b="219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运动与减肥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定期进行有氧运动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有氧运动如快走、跑步、游泳等有助于降低血脂水平，建议每周进行至少150分钟的中等强度有氧运动。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肥胖是高脂血症的危险因素之一，应通过合理饮食和运动控制体重在健康范围。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避免久坐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长时间久坐不利于血脂控制，应尽量减少久坐时间，每小时起身活动5-10分钟。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https://d.book118.com/997161031113006031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2024-09-03T22:05:04.036</cp:lastPrinted>
  <dcterms:created xsi:type="dcterms:W3CDTF">2024-09-03T14:05:04Z</dcterms:created>
  <dcterms:modified xsi:type="dcterms:W3CDTF">2024-09-03T14:05:06Z</dcterms:modified>
</cp:coreProperties>
</file>