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13AAB-0406-4128-BD9D-2DF400408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C5A94-70FE-4F65-B24C-F1D9BDB46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D1FA1-CD63-4F44-9E09-11123DE50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BFDB4-309A-4C7F-8E8C-36DDD2A36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F35470-0F13-41EF-A72E-738150483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8D876E-DB7D-4999-93F7-4D8AD6677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EBD319-4869-4A28-89DA-FF1A61D6B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9B92A-87F5-4734-80A9-B957586F1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90D41-485A-4FDD-8B09-CC8DEA008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04D2E-CE3A-47A6-8D71-C6AB5D286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D0114-56D7-4D14-8026-250BE4034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6210002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供应链管理与物流优化实践教材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物流系统规划与设计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采购与库存管理策略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生产计划与排程管理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物流配送中心运营管理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信息系统在供应链管理中的应用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、直到最终用户连成一个整体的功能网链结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供应链构成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由所有加盟的节点企业（或企业单位）构成，其中一般有一个核心企业（可以是产品制造企业，也可以是大型零售企业，如美国的沃尔玛特），节点企业在需求信息的驱动下，通过供应链的职能分工与合作（生产、分销、零售等），以资金流、物流或/和服务流为媒介实现整个供应链的不断增值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供应链定义与构成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的目标是在满足客户需要的前提下，对整个供应链（从供货商，制造商，分销商到消费者）的各个环节进行综合管理，例如从采购、物料管理、生产、配送、营销到消费者的整个供应链的货物流、信息流和资金流，把物流与库存成本降到最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注重总的物流成本（从原材料到最终产成品的费用）与用户服务水平之间的关系，为此要把供应链各个职能部门有机地结合在一起，从而最大限度地发挥出供应链整体的力量，达到供应链企业群体获益的目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供应链类型及特点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类型：根据不同的划分标准，供应链分为不同的类型。根据范围不同可以分为内部供应链和外部供应链；根据稳定性不同可以分为稳定的和动态的供应链；根据容量和需求不同可以分为平衡的供应链和倾斜的供应链；根据功能性不同可以分为有效性供应链和反应性供应链；根据企业地位不同可以分为盟主型供应链和非盟主型供应链；根据供需关系不同可以分为推动式供应链和拉动式供应链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特点：复杂性、动态性、面向用户需求以及交叉性。复杂性指因为供应链节点企业组成的跨度（层次）不同，供应链往往由多个、多类型甚至多国企业构成，所以模式比一般单个企业的结构模式更为复杂；动态性指供应链管理因企业战略和适应市场需求变化的需要，其中节点企业需要动态地更新，这就使得供应链具有明显的动态性；面向用户需求指供应链的形成、存在、重构，都是基于一定的市场需求而发生的，并且在供应链的运作过程中，用户的需求拉动是供应链中信息流、产品/服务流、资金流运作的驱动源；交叉性指节点企业可以是这个供应链的成员，同时又是另一个供应链的成员，众多的供应链形成交叉结构，增加了协调管理的难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物流系统规划与设计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明确企业的物流服务对象，包括客户群体、供应商、销售渠道等。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确定物流服务对象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分析物流需求特点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评估物流能力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了解物流服务对象的物流需求特点，如运输量、运输频率、运输距离、时效性要求等。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对企业的物流能力进行评估，包括运输、仓储、配送等各方面的能力。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5667" r="35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物流设施规划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对物流节点内的设施进行规划，包括仓储设施、装卸设施、信息处理设施等。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物流节点选址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根据物流需求分析和企业战略布局，选择合适的物流节点位置，如仓库、配送中心、转运中心等。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物流网络设计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设计合理的物流网络结构，包括节点间的连接方式和运输路径规划。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物流网络布局规划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根据物流需求特点和运输成本等因素，选择合适的运输方式，如公路运输、铁路运输、水路运输、航空运输等。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运用先进的路径优化算法和技术，对运输路径进行规划，提高运输效率，降低运输成本。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运输路径优化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实现不同运输方式之间的协同和整合，提高整体运输效率和服务水平。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运输协同与整合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运输方式选择与优化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采购与库存管理策略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准确预测需求，制定合理采购计划，避免过量或不足。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评估供应商综合能力，包括质量、价格、交货期等，确保稳定供应。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明确采购合同条款，规范双方权益，降低风险。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跟踪采购订单执行情况，确保按时交货，及时处理问题。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采购执行与监控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采购策略制定及执行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定期盘点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安全库存设定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库存控制方法与技巧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931" r="199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按重要程度对库存进行分类，重点管理关键物料。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定期对库存进行盘点，确保账实相符，及时发现并处理问题。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根据历史数据和需求预测，设定合理安全库存水平。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通过库存周转率等指标，评估库存管理效率，优化库存结构。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JIT生产模式简介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看板管理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零库存管理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JIT生产模式下的库存管理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介绍JIT（Just-in-Time）生产模式的核心思想和优势。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通过精确计划和高效物流，降低库存水平，减少资金占用和浪费。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通过看板传递生产和物料需求信息，实现准时化生产和库存控制。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不断优化生产流程和物料管理，提高响应速度和灵活性。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生产计划与排程管理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https://d.book118.com/997162100020006042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2024-09-15T06:18:31.614</cp:lastPrinted>
  <dcterms:created xsi:type="dcterms:W3CDTF">2024-09-14T22:18:31Z</dcterms:created>
  <dcterms:modified xsi:type="dcterms:W3CDTF">2024-09-14T22:18:33Z</dcterms:modified>
</cp:coreProperties>
</file>