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A77B9-519A-420D-8FFB-932804C2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91DF4-4B16-4F2F-A665-3E362D813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99BEF-2F1B-49D5-9E81-D007F83EC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79BF9-5382-4C35-B2E2-9D102CBA5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54419D-6964-434C-A883-DAFED66E9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4F5ABF-80BB-482E-BF03-01B6D0C9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19DF4-1013-4AC1-B6A2-2E3BDCA2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1DF35-9610-4ECC-90CF-7CE504A5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A48464-CFE8-4866-BC8A-4D2F5F360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70E82-83AC-4532-AD01-4A802C6D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903E9-246C-4134-B2A0-2767259F9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2131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14培训如何提高员工的决策能力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员工决策能力的现状与问题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员工自主提升决策能力的途径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企业对员工决策能力的长期培养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决策能力的重要性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通过培训提高员工的决策能力，可以使其更加合理地分配和利用企业资源，减少浪费，降低成本，从而提高运营效率。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员工具备更好的决策能力后，能够更快地做出决策并付诸行动，减少犹豫和拖延，提高工作效率。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优秀的决策能力有助于员工更好地识别和分析潜在风险，制定有效的风险应对策略，降低企业运营风险。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提升企业整体运营效率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875" b="198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增强团队凝聚力与执行力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通过培训提高员工的决策能力，可以使其在团队中更加积极、主动地发挥作用，增强团队协作精神和整体战斗力。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强化目标导向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优秀的决策能力使员工更加明确团队和个人的目标，从而更加专注于实现这些目标，提高团队的执行力。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提升员工自信心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通过培训使员工具备更好的决策能力，可以使其在工作中更加自信、果断，敢于承担责任和挑战，从而增强团队的凝聚力和向心力。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应对竞争压力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在激烈的市场竞争中，优秀的决策能力可以帮助员工迅速做出反应，制定有效的竞争策略，保持竞争优势。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把握市场机遇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优秀的决策能力有助于员工更加敏锐地捕捉市场变化和机遇，及时调整策略，抢占市场先机。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创新发展思路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通过培训提高员工的决策能力，可以激发其创新意识和创造力，为企业带来新的发展思路和方向。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应对市场变化与竞争压力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员工决策能力的现状与问题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员工在决策时往往只关注局部，忽视整体，导致决策片面、不全面。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缺乏系统思考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缺乏风险意识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员工在决策前未能充分收集相关信息，导致决策依据不充分，容易做出错误决策。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员工对潜在的风险认识不足，容易忽视决策可能带来的负面影响。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员工决策能力的普遍不足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错误的决策可能导致企业资源浪费、成本增加，进而影响企业的经济效益。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57" r="1115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经济效益受损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错误的决策可能对企业的品牌形象造成负面影响，降低客户信任度。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品牌形象受损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错误的决策可能让员工对企业的领导层失去信心，导致士气低落，工作效率下降。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员工士气受挫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决策失误对企业的影响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员工的决策能力是企业核心竞争力的重要组成部分，提高员工决策能力有助于提升企业的整体竞争力。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正确的决策有助于企业规避风险、实现可持续发展，提高员工决策能力是企业长期发展的保障。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随着市场竞争的加剧，企业需要员工具备快速、准确的决策能力，以抓住市场机遇。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提高员工决策能力的紧迫性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培训内容与方法设计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教授员工如何识别潜在风险、评估风险大小，并制定相应的应对策略，提高其对风险的敏感度和应对能力。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决策理论与技巧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介绍决策的基本概念、原理和常用方法，帮助员工建立科学的决策思维框架。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案例分析与模拟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通过经典案例分析和模拟演练，让员工了解不同情境下的决策过程，培养其在复杂环境中做出合理决策的能力。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针对性强的培训内容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通过专家讲座、教授授课等方式，系统传授决策相关知识和技能。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讲座与授课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组织员工进行小组讨论，分享各自在决策过程中的经验和教训，促进彼此间的交流与合作。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小组讨论与分享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设计角色扮演游戏和模拟场景，让员工在模拟实践中体验决策过程，培养其实际操作能力。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角色扮演与游戏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多样化的培训方法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https://d.book118.com/997162131061006052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2024-09-25T21:03:03.114</cp:lastPrinted>
  <dcterms:created xsi:type="dcterms:W3CDTF">2024-09-25T13:03:03Z</dcterms:created>
  <dcterms:modified xsi:type="dcterms:W3CDTF">2024-09-25T13:03:05Z</dcterms:modified>
</cp:coreProperties>
</file>