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DB30DC1-B625-4722-B04D-AB3ABCD16A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3D3D7E-CBBE-4009-B450-BBE76960B5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2230370-C637-4AF6-BEF2-9EAE3A25B8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10DDBA8-A57F-4ABF-92D2-07F76D671A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1BA13A8-0692-4922-90D4-877FB768A8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0FE8431-E15C-4EF5-849A-28C4EB6B3E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EFB9975-F1AE-44E2-AB13-76044E1830E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C78721-0B92-4A15-B0D6-3D46B4B04C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0141FC-686D-4E44-99BC-5E5E30F804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D77F2F-C203-4436-833A-FAE4A50FA2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5604D1-3B10-48AA-A999-1FAA8E7A5D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716214410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生理学概述专业知识宣教专家讲座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生理学基本概念与原理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神经系统生理功能及调控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循环系统生理功能及调控机制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呼吸系统生理功能及调控机制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消化系统生理功能及调控机制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泌尿系统生理功能及调控机制</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生理学基本概念与原理</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699" r="3269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132" r="3213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研究生物体正常生命活动规律的科学，包括生物体各个组成部分的功能以及生物体在不同环境条件下的适应性反应。</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生理学的定义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从细胞、组织、器官到系统水平，探讨生物体的各种生理功能及其调节机制。</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生理学的研究范围</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生理学定义及研究范围</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神经系统通过反射弧实现快速、短暂的调节，如肌肉收缩、腺体分泌等。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神经调节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体液调节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自身调节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通过激素等化学物质在体液中的浓度变化，实现缓慢、持久的调节，如血糖浓度的调节。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组织细胞对环境变化做出的适应性反应，如血管平滑肌在血压升高时的收缩反应。</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人体生理功能调节机制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包括单纯扩散、易化扩散、主动转运等，维持细胞内环境的相对稳定。</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细胞膜的物质转运功能</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细胞在静息状态和兴奋状态下产生的电位变化，如静息电位和动作电位。</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细胞的生物电现象</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骨骼肌、心肌和平滑肌的收缩机制及其调节。</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肌细胞的收缩功能</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组织细胞内的物质代谢和能量转换过程，如糖酵解、氧化磷酸化等。</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组织的代谢与能量转换</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细胞与组织水平生理活动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神经系统生理功能及调控</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包括细胞体、树突、轴突等部分，是神经系统的基本功能单位。</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t="7153" b="715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t="12500" b="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神经元的基本结构</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根据功能不同可分为感觉神经元、运动神经元和中间神经元。</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神经元的分类</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具有接受刺激、传导冲动和整合信息的功能，实现神经系统对内外环境的感知和调控。</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神经元的功能特点</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神经元结构与功能特点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突触传递与神经递质作用</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突触的结构与分类</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突触是神经元之间或神经元与效应器之间的连接部位，包括化学性突触和电突触两类。</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神经递质的种类与作用</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神经递质是实现突触传递的化学物质，包括乙酰胆碱、去甲肾上腺素、多巴胺等，它们在突触传递中起着关键作用。</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突触传递的过程</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包括递质的释放、递质与受体的结合以及突触后膜的电位变化等步骤，实现信息的跨突触传递。</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自主神经系统的组成与功能</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自主神经系统包括交感神经和副交感神经两部分，它们共同调节内脏器官的活动，维持机体内环境的稳定。</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中枢神经系统对内脏活动的调控</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中枢神经系统通过自主神经系统和内分泌系统对内脏活动进行调控，实现机体对不同生理状态的适应。</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内脏活动的反射性调节</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内脏活动受到各种反射的调节，如心血管反射、呼吸反射、消化反射等，这些反射对于维持机体正常生理功能具有重要意义。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神经系统对内脏活动调节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循环系统生理功能及调控机制</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心脏泵血过程</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脏通过收缩和舒张，推动血液在心血管系统中循环流动。心脏收缩时，心室内的血液被泵入主动脉和肺动脉，分别流向全身和肺部；心脏舒张时，血液从静脉回流至心房，再经过心室舒张期的充盈，为下一次收缩做好准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心输出量影响因素</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心输出量受多种因素影响，包括心肌收缩力、心率、心室舒张末期容积和前负荷等。心肌收缩力增强、心率加快或心室舒张末期容积增加时，心输出量增加；反之，心输出量减少。</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心脏泵血过程与心输出量影响因素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血管舒缩活动</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血管平滑肌的收缩和舒张活动调节着血管的管径和血流阻力，从而影响器官和组织的血流量。血管收缩时，管径减小，血流阻力增加，血流量减少；血管舒张时，管径增大，血流阻力减小，血流量增加。</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影响因素</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血管舒缩活动受神经、体液和自身调节等多种因素的影响。交感神经兴奋时，释放去甲肾上腺素，引起血管收缩；副交感神经兴奋时，释放乙酰胆碱，引起血管舒张。此外，一些激素如肾上腺素、血管紧张素等也能调节血管舒缩活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血管舒缩活动及其影响因素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https://d.book118.com/997162144106006041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2024-09-14T08:13:15.304</cp:lastPrinted>
  <dcterms:created xsi:type="dcterms:W3CDTF">2024-09-14T00:13:15Z</dcterms:created>
  <dcterms:modified xsi:type="dcterms:W3CDTF">2024-09-14T00:13:17Z</dcterms:modified>
</cp:coreProperties>
</file>