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44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3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C0A58-35EB-4169-9928-5563CFC20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F841E-AB3F-4C0E-BAAC-A79FDEABF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4C920-9959-4964-9D71-BABC0DD83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7A763-DAC8-47DC-9340-97E413871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704B1-DBC9-4CDE-B4EB-921EC745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E0D42-0A62-4928-BAE6-A0A74ADAF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B812F6-4164-4F9B-8931-F80C2DD57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961B3-029A-42C4-B353-E114F1912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2EB60-DCDA-4675-8F3E-72565C6DB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C7EC5-A6E0-49ED-A349-E7C47EE55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642A4-5E45-481B-94AF-102EF8CF3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432" r:id="rId2"/>
    <p:sldLayoutId id="2147496433" r:id="rId3"/>
    <p:sldLayoutId id="2147496434" r:id="rId4"/>
    <p:sldLayoutId id="2147496435" r:id="rId5"/>
    <p:sldLayoutId id="2147496436" r:id="rId6"/>
    <p:sldLayoutId id="2147496437" r:id="rId7"/>
    <p:sldLayoutId id="2147496438" r:id="rId8"/>
    <p:sldLayoutId id="2147496439" r:id="rId9"/>
    <p:sldLayoutId id="2147496440" r:id="rId10"/>
    <p:sldLayoutId id="214749644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305600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牙齿牙周疾病的治疗进展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牙齿牙周疾病概述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牙齿牙周疾病的治疗现状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牙齿牙周疾病治疗进展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未来展望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牙齿牙周疾病概述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牙齿牙周疾病的定义</a:t>
            </a:r>
            <a:endParaRPr lang="zh-CN" altLang="en-US"/>
          </a:p>
        </p:txBody>
      </p:sp>
      <p:sp>
        <p:nvSpPr>
          <p:cNvPr id="10490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牙齿牙周疾病是指发生在牙齿和牙周组织的疾病，包括龋齿、牙髓炎、根尖周炎、牙周炎等。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牙齿牙周疾病的病因多种多样，包括细菌感染、口腔卫生不良、免疫系统异常等。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预防和治疗牙齿牙周疾病需要采取综合措施，包括定期口腔检查、洁牙、牙周治疗等。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这些疾病通常会导致牙齿疼痛、松动、脱落等症状，影响患者的口腔健康和生活质量。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牙齿牙周疾病的分类</a:t>
            </a:r>
            <a:endParaRPr lang="zh-CN" altLang="en-US"/>
          </a:p>
        </p:txBody>
      </p:sp>
      <p:sp>
        <p:nvSpPr>
          <p:cNvPr id="1049098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牙髓炎：牙髓感染，疼痛剧烈，夜间加重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8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牙周脓肿：牙周组织脓肿，疼痛剧烈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牙周炎：牙周组织炎症，牙槽骨吸收，牙齿松动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0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牙龈炎：牙龈红肿、出血、疼痛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牙齿牙周疾病的病因</a:t>
            </a:r>
            <a:endParaRPr lang="zh-CN" altLang="en-US"/>
          </a:p>
        </p:txBody>
      </p:sp>
      <p:sp>
        <p:nvSpPr>
          <p:cNvPr id="10491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牙菌斑：牙齿表面细菌聚集形成，是牙周疾病的主要病因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遗传因素：家族史与牙周疾病的发病有一定的关联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全身性疾病：糖尿病、内分泌失调等疾病可能增加牙周疾病的风险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牙石：牙菌斑钙化形成，会刺激牙龈组织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牙齿牙周疾病的临床表现</a:t>
            </a:r>
            <a:endParaRPr lang="zh-CN" altLang="en-US"/>
          </a:p>
        </p:txBody>
      </p:sp>
      <p:sp>
        <p:nvSpPr>
          <p:cNvPr id="10492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牙龈出血：刷牙或咬硬物时牙龈出血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牙龈红肿：牙龈红肿、疼痛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牙周袋形成：牙龈与牙根表面分离，形成牙周袋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牙齿松动：牙齿松动、移位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牙齿牙周疾病的治疗现状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传统治疗方法</a:t>
            </a:r>
            <a:endParaRPr lang="zh-CN" altLang="en-US"/>
          </a:p>
        </p:txBody>
      </p:sp>
      <p:sp>
        <p:nvSpPr>
          <p:cNvPr id="10493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药物治疗：使用抗菌药物和抗炎药物进行治疗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口腔卫生指导：指导患者如何正确刷牙、使用牙线和漱口水等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牙周手术：包括牙龈切除术、牙龈成形术、植骨术等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牙齿矫正：通过矫正牙齿的位置和排列，改善牙周组织的健康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现代治疗方法</a:t>
            </a:r>
            <a:endParaRPr lang="zh-CN" altLang="en-US"/>
          </a:p>
        </p:txBody>
      </p:sp>
      <p:sp>
        <p:nvSpPr>
          <p:cNvPr id="1049394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8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6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牙周手术治疗：在基础治疗无效时，通过手术方法清除病变组织，建立利于牙周组织修复的形态。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修复治疗：在牙周手术后，进行固定或活动义齿修复，以恢复牙齿功能。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4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药物治疗：包括局部用药和全身用药，用于缓解炎症和控制感染。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牙周基础治疗：包括洁治、刮治和根面平整，去除牙石和菌斑，平整牙齿根面。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治疗效果评估</a:t>
            </a:r>
            <a:endParaRPr lang="zh-CN" altLang="en-US"/>
          </a:p>
        </p:txBody>
      </p:sp>
      <p:sp>
        <p:nvSpPr>
          <p:cNvPr id="10494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治疗效果：不同治疗方法的效果比较，患者满意度等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评估指标：疼痛缓解程度、牙齿保有率、牙周袋深度等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治疗方法：药物治疗、牙周刮治、牙周手术等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评估方法：临床观察、问卷调查、牙周指标测量等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https://d.book118.com/997163056003006054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宋体</vt:lpstr>
      <vt:lpstr>Wingdings</vt:lpstr>
      <vt:lpstr>Office Theme</vt:lpstr>
      <vt:lpstr>牙齿牙周疾病的治疗进展</vt:lpstr>
      <vt:lpstr>目录</vt:lpstr>
      <vt:lpstr>添加章节标题</vt:lpstr>
      <vt:lpstr>牙齿牙周疾病概述</vt:lpstr>
      <vt:lpstr>牙齿牙周疾病的定义</vt:lpstr>
      <vt:lpstr>牙齿牙周疾病的分类</vt:lpstr>
      <vt:lpstr>牙齿牙周疾病的病因</vt:lpstr>
      <vt:lpstr>牙齿牙周疾病的临床表现</vt:lpstr>
      <vt:lpstr>牙齿牙周疾病的治疗现状</vt:lpstr>
      <vt:lpstr>传统治疗方法</vt:lpstr>
      <vt:lpstr>现代治疗方法</vt:lpstr>
      <vt:lpstr>治疗效果评估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2024-09-28T01:49:06.679</cp:lastPrinted>
  <dcterms:created xsi:type="dcterms:W3CDTF">2024-09-27T17:49:06Z</dcterms:created>
  <dcterms:modified xsi:type="dcterms:W3CDTF">2024-09-27T17:49:08Z</dcterms:modified>
</cp:coreProperties>
</file>