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9AE4B-4990-4F9F-808A-C6A95CB9F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D9B7D-DDE8-4904-ABD7-57BE6AEA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D6681-4A58-48E8-A7A7-26BF842DE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2E813-5CD6-4527-A2AC-CD8E4919F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2B1C74-F4A5-4455-A79B-9404FDB34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BB271-41C6-4995-A627-AE79EADEB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457F7C-7F24-41B1-87D3-C32A2FD1A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B3857-DFC5-4767-A119-04FC0B318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D61FA-7F3E-47D0-8DD7-BB96C81EB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E0CE4-52C2-4FD3-BF8C-E44CF6D82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AE5D5-7584-4557-A105-0C0E422D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3200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家电与家用电器行业市场前景分析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技术创新及智能化发展趋势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环保节能政策对产品影响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营销策略及渠道变革探讨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总结：未来家电与家用电器行业挑战与机遇并存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家电与家用电器定义及分类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家电是指家庭生活中使用的各种电器设备的总称，旨在满足人们日常生活和工作的需求。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家用电器分类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根据功能和使用场景，家用电器可分为厨房电器、清洁电器、环境电器、个人护理电器等。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20世纪初，随着电力技术的普及，家电行业开始起步，最初的产品主要是照明设备和简单的电动工具。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20世纪中期以后，随着科技的不断进步和人们生活水平的提高，家电行业进入快速发展阶段，新产品不断涌现，如电视、冰箱、洗衣机等。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近年来，随着物联网、人工智能等技术的不断发展，家电行业正朝着智能化、互联化的方向发展。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全球家电市场规模庞大，其中亚洲市场占据主导地位，中国是最大的家电生产和消费国之一。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家电市场竞争激烈，品牌众多，国际知名品牌如西门子、飞利浦、松下等与国内品牌如海尔、美的、格力等展开激烈竞争。同时，新兴品牌和互联网企业也在不断涌现，加剧了市场竞争。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消费者对家电产品的需求日益多样化、个性化，对产品的品质、功能、设计等方面提出更高要求。同时，随着环保意识的提高，消费者对环保节能型家电的需求也在不断增加。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年轻化消费群体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追求时尚、智能、便捷的家电产品，注重品牌和设计感。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高端消费群体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追求高品质、高性能的家电产品，注重个性化定制和尊贵体验。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中老年消费群体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更注重家电产品的实用性、耐用性和性价比。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不同消费群体需求特点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地域性差异对需求影响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不同地域文化背景对家电产品的设计、功能和外观等也有不同的偏好和需求。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城市居民对家电产品的需求更加多样化和高端化，而农村居民更注重产品的实用性和性价比。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城乡差异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不同气候地区对家电产品的需求也有所不同，如寒冷地区对取暖设备的需求较大，而炎热地区则对空调等制冷设备的需求较高。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气候差异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86" r="1928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随着人工智能技术的发展，未来家电产品将更加智能化，具备语音识别、图像识别等功能，提高用户体验。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环保意识的提高将促使家电产品向更加环保的方向发展，如无氟冰箱、节能空调等。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消费者对于个性化定制的需求将逐渐增加，家电产品将提供更多定制化的选项和服务。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随着智能家居的发展，家电产品将与家居、安防等领域进行跨界融合，提供更加全面的解决方案。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未来市场需求趋势预测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技术创新及智能化发展趋势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新型技术在家电领域应用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通过物联网技术，家电产品可以实现远程控制、语音控制、自动化运行等功能，提高用户的使用便捷性和舒适度。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人工智能技术在家电领域的应用主要体现在智能识别、智能推荐、语音交互等方面，为用户提供更加个性化、智能化的服务。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通过大数据技术，家电企业可以分析用户的使用习惯和需求，优化产品设计和服务，提高用户满意度。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智能化家电产品可以根据用户的需求和偏好进行个性化设置，提供更加贴心的服务。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智能化家电产品可以通过智能调节、定时开关等功能实现节能环保，降低用户的能源消耗和费用支出。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智能化家电产品可以通过手机APP、语音控制等方式进行远程控制，用户可以随时随地掌控家中电器。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智能化产品特点及优势分析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5G通信技术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5G通信技术的普及将为家电产品的远程控制、数据传输等方面提供更加快速、稳定的支持。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可穿戴设备与家电的互联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随着可穿戴设备的普及，未来家电产品可以与可穿戴设备进行互联，实现更加便捷、个性化的控制和服务。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通过深度学习技术，家电产品可以更加准确地识别用户的需求和意图，提供更加智能化的服务。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未来技术创新方向探讨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环保节能政策对产品影响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https://d.book118.com/997163200016006035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2024-09-09T09:22:52.194</cp:lastPrinted>
  <dcterms:created xsi:type="dcterms:W3CDTF">2024-09-09T01:22:52Z</dcterms:created>
  <dcterms:modified xsi:type="dcterms:W3CDTF">2024-09-09T01:22:54Z</dcterms:modified>
</cp:coreProperties>
</file>