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7DC1D-FFFE-47AC-A3C4-4057107FC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F8785-2E7E-4EBB-B39B-BC64F3980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77F46-B064-4085-90EE-AB22B2A53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71A17-A080-431A-85DE-24E6AEFF2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E3C64D-3E01-4964-9039-6FB73983A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A36914-A0A4-4AC8-95CA-ADABC498A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34A1AB-DCCE-4EBB-A396-D11D8DCB6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73161-EC64-4895-8D63-C1AFF1477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F1B9D-6F06-46EE-B546-28B456207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09628-916F-44C3-AD38-D0D6A2F69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253DC-3467-427D-A5F8-1E3120B99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641360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防爆叉车技术及规范课件\n## 1.防爆叉车的基本概念及应用场景\n### 1.1防爆叉车的定义与分类\n### 1.2防爆叉车的主要应用场景\n### 1.3防爆叉车的发展概况\n## 2.防爆叉车的结构设计和技术特点\n### 2.1防爆叉车的结构设计\n### 2.2防爆叉车的技术特点\n### 2.3防爆叉车的性能对比\n## 3.防爆叉车的安全规范与操作要求\n### 3.1防爆叉车的安全规范\n### 3.2防爆叉车的操作要求\n### 3.3防爆叉车的维护保养\n## 4.防爆叉车的故障诊断与排除方法\n### 4.1防爆叉车的故障诊断方法\n### 4.2防爆叉车的故障排除方法\n### 4.3防爆叉车的应急处理措施\n## 5.防爆叉车的未来发展趋势与市场前景\n### 5.1防爆叉车的技术发展趋势\n### 5.2防爆叉车的市场需求分析\n### 5.3防爆叉车的行业竞争格局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900"/>
              <a:t>防爆叉车技术及规范课件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防爆叉车的基本概念及应用场景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防爆叉车的定义与分类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防爆叉车的定义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专为在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易燃易爆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环境中使用的叉车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防爆性能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，能有效防止爆炸事故的发生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主要应用于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石油、化工、制药、军工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等高风险行业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防爆叉车的分类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内燃防爆叉车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：使用内燃机作为动力源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电动防爆叉车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：使用蓄电池作为动力源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液化石油气防爆叉车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：使用液化石油气作为动力源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防爆叉车的主要应用场景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石油化工行业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搬运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易燃易爆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的物料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高风险区域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进行作业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制药行业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搬运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有毒有害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的物料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无尘车间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进行作业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军工行业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搬运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秘密武器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装备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严格保密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的环境中进行作业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粮食行业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搬运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易燃易爆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粉尘爆炸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风险的环境中作业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0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1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1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13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14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15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防爆叉车开始出现，主要用于军事领域</a:t>
                </a:r>
                <a:endParaRPr/>
              </a:p>
            </p:txBody>
          </p:sp>
          <p:sp>
            <p:nvSpPr>
              <p:cNvPr id="216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20世纪初期</a:t>
                </a:r>
                <a:endParaRPr/>
              </a:p>
            </p:txBody>
          </p:sp>
        </p:grpSp>
        <p:grpSp>
          <p:nvGrpSpPr>
            <p:cNvPr id="217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1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</a:t>
                </a:r>
                <a:endParaRPr/>
              </a:p>
            </p:txBody>
          </p:sp>
          <p:sp>
            <p:nvSpPr>
              <p:cNvPr id="21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防爆叉车技术逐渐成熟，开始应用于民用领域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内燃防爆叉车和电动防爆叉车相继问世</a:t>
                </a:r>
                <a:endParaRPr/>
              </a:p>
            </p:txBody>
          </p:sp>
        </p:grpSp>
        <p:grpSp>
          <p:nvGrpSpPr>
            <p:cNvPr id="220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21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21世纪初期</a:t>
                </a:r>
                <a:endParaRPr/>
              </a:p>
            </p:txBody>
          </p:sp>
          <p:sp>
            <p:nvSpPr>
              <p:cNvPr id="222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液化石油气防爆叉车问世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防爆叉车技术在各个领域得到广泛应用</a:t>
                </a:r>
                <a:endParaRPr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防爆叉车的发展概况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4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5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6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防爆叉车的结构设计和技术特点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车身结构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高强度钢材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制作，具有良好的防爆性能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车身表面涂有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防腐层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，有效防止腐蚀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发动机结构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的发动机，防止因高温引发爆炸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发动机与车体之间有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隔离装置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，防止火焰传播</a:t>
                </a:r>
                <a:endParaRPr/>
              </a:p>
            </p:txBody>
          </p:sp>
          <p:pic>
            <p:nvPicPr>
              <p:cNvPr id="24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电气系统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防爆电器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，防止电气火花引发爆炸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电气线路有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保护装置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，防止短路引发爆炸</a:t>
                </a:r>
                <a:endParaRPr/>
              </a:p>
            </p:txBody>
          </p:sp>
          <p:pic>
            <p:nvPicPr>
              <p:cNvPr id="24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防爆叉车的结构设计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5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5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防爆性能</a:t>
                </a:r>
                <a:endParaRPr/>
              </a:p>
            </p:txBody>
          </p:sp>
          <p:sp>
            <p:nvSpPr>
              <p:cNvPr id="25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特殊材料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结构设计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，防止爆炸事故发生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权威机构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的防爆认证，确保安全性</a:t>
                </a:r>
                <a:endParaRPr/>
              </a:p>
            </p:txBody>
          </p:sp>
        </p:grpSp>
        <p:grpSp>
          <p:nvGrpSpPr>
            <p:cNvPr id="25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高性能</a:t>
                </a:r>
                <a:endParaRPr/>
              </a:p>
            </p:txBody>
          </p:sp>
          <p:sp>
            <p:nvSpPr>
              <p:cNvPr id="25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高性能发动机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控制系统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，提高作业效率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高强度钢材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制作，提高承载能力</a:t>
                </a:r>
                <a:endParaRPr/>
              </a:p>
            </p:txBody>
          </p:sp>
        </p:grpSp>
        <p:grpSp>
          <p:nvGrpSpPr>
            <p:cNvPr id="26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6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环保节能</a:t>
                </a:r>
                <a:endParaRPr/>
              </a:p>
            </p:txBody>
          </p:sp>
          <p:sp>
            <p:nvSpPr>
              <p:cNvPr id="26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低排放发动机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，减少环境污染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节能技术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，降低能耗</a:t>
                </a:r>
                <a:endParaRPr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防爆叉车的技术特点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内燃防爆叉车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动力强劲，适用于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恶劣环境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排放较高，对环境有一定影响</a:t>
                </a:r>
                <a:endParaRPr/>
              </a:p>
            </p:txBody>
          </p:sp>
          <p:sp>
            <p:nvSpPr>
              <p:cNvPr id="27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电动防爆叉车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无尾气排放，环保性能好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动力相对较弱，适用于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平整环境</a:t>
                </a:r>
                <a:endParaRPr/>
              </a:p>
            </p:txBody>
          </p:sp>
          <p:sp>
            <p:nvSpPr>
              <p:cNvPr id="27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液化石油气防爆叉车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动力强劲，环保性能好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燃料成本较高，维护相对复杂</a:t>
                </a:r>
                <a:endParaRPr/>
              </a:p>
            </p:txBody>
          </p:sp>
          <p:sp>
            <p:nvSpPr>
              <p:cNvPr id="27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防爆叉车的性能对比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防爆叉车的安全规范与操作要求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使用前检查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检查叉车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制动系统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转向系统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是否正常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检查叉车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防爆性能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是否良好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使用中注意事项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易燃易爆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环境中使用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斜坡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上长时间停车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使用后维护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清洁叉车表面，保持车辆整洁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检查叉车各部件，确保正常运行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防爆叉车的安全规范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https://d.book118.com/997164136036006045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防爆叉车技术及规范课件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2024-09-19T22:49:27.386</cp:lastPrinted>
  <dcterms:created xsi:type="dcterms:W3CDTF">2024-09-19T14:49:27Z</dcterms:created>
  <dcterms:modified xsi:type="dcterms:W3CDTF">2024-09-19T14:49:29Z</dcterms:modified>
</cp:coreProperties>
</file>