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0362C-3C96-4B37-AF12-90C1C8182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CFC6D-6C21-4715-9CC2-93EC31EBA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56B0B-8F67-40EE-A1E2-BB80D1E7E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8601C-8B30-4593-8AE8-B02E6B585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17FC11-C352-4AF8-9BFF-FD4DA7E0B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C00891-8CD5-4386-81F3-4088E0182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370B0-01AE-4640-846C-DF8450582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F59CE-B3EC-42C5-ACD7-FDA1880D0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A1BF3-79F2-4BA6-8F81-6F4967850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8A82-B240-48A0-9492-EE94936EA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6C4C4-47C6-48EA-8295-599BE114C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5130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预防登革热讲座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预防登革热的方法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登革热的社会影响与防控策略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登革热的相关知识问答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登革热的定义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登革热的症状包括发热、头痛、肌肉痛、关节痛、皮疹等，严重时可导致出血、休克甚至死亡。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登革热是一种由登革病毒引起的急性传染病，主要通过蚊虫叮咬传播。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登革热的传播途径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登革热主要通过伊蚊（也称亚洲虎蚊或白纹伊蚊）传播，这种蚊子在中国南方地区分布广泛。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登革热也可以通过人与人之间的接触传播，但这种传播方式相对较少见。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042" b="180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登革热的潜伏期通常为3-14天，患者在潜伏期后出现突然发热、头痛、肌肉痛等症状。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登革热患者的皮肤上可能出现皮疹，并伴有瘙痒和疼痛。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登革热可能导致患者出现出血、休克等症状，严重时可危及生命。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登革热的临床表现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预防登革热的方法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在家中安装纱窗、门帘，防止蚊子进入室内。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安装纱窗、门帘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使用蚊帐、防蚊网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定期清理空调排水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在床上挂蚊帐，给婴儿床安装防蚊网，有效避免蚊子叮咬。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空调排水口容易滋生蚊虫，定期清理可减少蚊子繁殖。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防蚊措施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80" r="14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799" b="147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穿着长袖长裤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在户外活动时，尽量穿长袖长裤，减少暴露的皮肤面积。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使用驱蚊液、驱蚊器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涂抹驱蚊液或使用驱蚊器，降低被蚊子叮咬的风险。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避免在黄昏、黎明时外出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黄昏和黎明是蚊子最活跃的时间段，尽量避免此时外出。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定期清理家中的积水，如花盆、水桶等，以消除蚊子繁殖的环境。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451" r="1245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清理积水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垃圾分类投放并及时处理，保持环境整洁卫生。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合理管理绿化植被，避免形成蚊子繁殖的阴暗潮湿环境。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绿化植被管理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环境卫生改善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遵循疫苗接种程序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按照医生建议的接种程序，完成所有剂次的疫苗接种。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注意疫苗接种禁忌症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在接种疫苗前，了解自己的身体状况，如有不适宜接种的情况应及时告知医生。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接种登革热疫苗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在疫苗接种计划范围内，及时接种登革热疫苗，提高身体免疫力。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042" r="13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登革热的诊断与治疗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https://d.book118.com/997165130024006041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2024-09-13T20:01:45.555</cp:lastPrinted>
  <dcterms:created xsi:type="dcterms:W3CDTF">2024-09-13T12:01:45Z</dcterms:created>
  <dcterms:modified xsi:type="dcterms:W3CDTF">2024-09-13T12:01:47Z</dcterms:modified>
</cp:coreProperties>
</file>