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7CAA9-DA30-4E39-840C-896636F9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2B50B-EA86-42B4-8BCE-84EE2BB6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16BBF-9258-4729-BC1A-98B7F3E1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4E9A0-6483-4956-991E-EF7DE0A2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5F514-11D8-4951-A4EC-0B13E71A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2353C-B7BC-499E-8852-0FE35C272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B25C2-4C80-415C-BC5F-BE9B0F6B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1D424-14CA-4F99-90F0-BCF57FD8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92E5C-5ED7-4D76-B345-F049BB7A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583B0-056F-442F-9286-E2FDA73F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FD097-6EE0-400B-AEB9-28307E17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51431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建筑行业CRM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CRM概述与建筑行业应用现状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销售过程管理及优化措施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客户服务体系搭建与完善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数据分析与决策支持系统建设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CRM概述与建筑行业应用现状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CRM即客户关系管理，是一种以客户为中心的经营策略，通过信息技术手段对客户关系进行管理和优化，提高客户满意度和忠诚度，进而提升企业业绩。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CRM起源于20世纪80年代的美国，最初只是销售自动化（SFA）和客户服务（CSS）的简单应用。随着互联网和大数据技术的发展，CRM逐渐演变为包括市场营销、销售、服务等多个环节的综合管理系统。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CRM定义及发展历程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建筑行业具有项目周期长、涉及部门多、信息量大、客户关系复杂等特点。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建筑行业需要一种能够整合项目信息、客户信息、合同信息等的综合管理系统，以便更好地协调各方资源，提高客户满意度和项目成功率。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建筑行业特点及需求分析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目前，CRM在建筑行业中主要应用于市场营销、销售、客户服务等环节。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通过CRM系统，建筑企业可以更加精准地把握客户需求和市场动态，提高营销效率和销售业绩；同时，CRM系统还可以帮助企业优化客户服务流程，提高客户满意度和忠诚度。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CRM在建筑行业中已经取得了一定的应用效果，但仍面临着数据整合、系统定制等方面的挑战。未来，随着人工智能、大数据等技术的发展，CRM在建筑行业中的应用将更加广泛和深入，为企业带来更多的商业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CRM在建筑行业中应用现状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建立客户信息数据库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通过市场调研、客户访谈等方式收集客户基础信息，并利用CRM系统建立客户信息数据库，实现客户信息的集中管理和共享。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客户信息分类与标签化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根据客户属性、行为、需求等特征对客户信息进行分类和标签化，以便更好地了解客户需求，提供个性化服务。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客户信息更新与维护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定期更新客户信息，及时跟进客户需求变化，保持客户信息的准确性和时效性。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根据客户的不同需求和偏好，提供个性化的产品和服务方案，满足客户的个性化需求。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处理客户投诉与纠纷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建立完善的客户投诉处理机制，及时处理客户投诉和纠纷，挽回客户信任，维护企业形象。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通过电话、邮件、短信等多种渠道与客户保持定期沟通，及时了解客户需求和反馈，提高客户满意度。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通过改进生产工艺、优化产品设计等方式提高产品和服务质量，提升客户使用体验和满意度。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提高产品和服务质量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在提供基础服务的同时，为客户提供一些增值服务，如售后支持、技术培训等，增加客户黏性。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提供增值服务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通过积分兑换、会员优惠等方式建立客户忠诚度计划，鼓励客户长期合作和推荐新客户。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建立客户忠诚度计划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市场营销策略及实践案例分享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通过收集和分析建筑行业市场数据、竞争对手情报、客户需求等信息，为制定营销策略提供决策依据。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根据市场调研结果，明确企业在市场中的定位，包括目标客户群体、品牌形象、产品差异化等方面。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市场调研与定位策略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92" r="2329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根据市场定位，制定相应的产品策略，包括产品组合、定价、推广等方面。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选择合适的销售渠道，如直销、代理商、经销商等，以扩大市场份额和提高销售效率。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通过广告、公关、促销等手段，提高品牌知名度和美誉度，吸引潜在客户关注。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建立完善的客户关系管理体系，包括客户信息管理、客户服务、客户关怀等方面，以提高客户满意度和忠诚度。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营销策略制定及执行过程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https://d.book118.com/997165143104006045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2024-09-20T07:40:43.548</cp:lastPrinted>
  <dcterms:created xsi:type="dcterms:W3CDTF">2024-09-19T23:40:43Z</dcterms:created>
  <dcterms:modified xsi:type="dcterms:W3CDTF">2024-09-19T23:40:45Z</dcterms:modified>
</cp:coreProperties>
</file>