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64C85-36F8-424F-9DF9-82FF49D2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A93EF-3602-4BEC-AA66-A8B49FEB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7CDCF-1B18-445F-9F20-990ECF50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95AD2-E4BA-4121-A5EA-E139381F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16D19-3963-4384-9831-48030CFF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12113-D08E-4916-B6BB-AD221DF6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81B0A-D0F8-41E9-823D-97D186EB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22CA1-2142-4124-9966-F4D1964E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DA0A9-DC88-40D6-9BB6-66FA6E088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6985E-D8D1-4C2A-A942-3825AA27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8FD7D-C5D1-4E02-AAD6-54928008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6042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用公式法求解一元二次方程课件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一元二次方程的根的性质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用公式法求解一元二次方程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ax^2 + bx + c = 0，其中a、b、c为常数，且a≠0。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所有实数。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一个只含有一个未知数，且该未知数的最高次数为2的整式方程。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ax^2 + bx + c = 0（a≠0）。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a、b、c为方程的系数，它们可以是实数或复数。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使方程左右两边相等的未知数的值。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一元二次方程的一般形式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满足方程的实数解。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当判别式Δ&lt;0时，方程无实数解，此时存在虚数解。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虚数解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当判别式Δ=0时，方程有两个相等的实数解；当Δ&gt;0时，方程有两个不相等的实数解。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解的个数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一元二次方程的解的概念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通过配方将一元二次方程转化为完全平方形式，从而求解。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将一元二次方程 $ax^2 + bx + c = 0$ 转化为 $(x + p)^2 = q$ 的形式，其中 $p$ 和 $q$ 是通过配方计算得到的常数。然后求解 $(x + p)^2 = q$，得到 $x$ 的解。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利用一元二次方程的解的公式直接求解。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 $ax^2 + bx + c = 0$ 的解的公式为 $x = frac{-b pm sqrt{b^2 - 4ac}}{2a}$，其中 $a$、$b$、$c$ 是方程的系数，$sqrt{b^2 - 4ac}$ 是判别式。通过代入系数值，可以直接求解 $x$。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通过因式分解将一元二次方程转化为两个一次方程，从而求解。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如果一元二次方程 $ax^2 + bx + c = 0$ 可以因式分解为 $(mx + n)(rx + s) = 0$ 的形式，则可以通过解这两个一次方程得到 $x$ 的解。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因式分解法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一元二次方程的根的性质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https://d.book118.com/997166042032006051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2024-09-24T03:13:23.519</cp:lastPrinted>
  <dcterms:created xsi:type="dcterms:W3CDTF">2024-09-23T19:13:23Z</dcterms:created>
  <dcterms:modified xsi:type="dcterms:W3CDTF">2024-09-23T19:13:25Z</dcterms:modified>
</cp:coreProperties>
</file>